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1"/>
  </p:notesMasterIdLst>
  <p:sldIdLst>
    <p:sldId id="256" r:id="rId2"/>
    <p:sldId id="260" r:id="rId3"/>
    <p:sldId id="280" r:id="rId4"/>
    <p:sldId id="292" r:id="rId5"/>
    <p:sldId id="294" r:id="rId6"/>
    <p:sldId id="268" r:id="rId7"/>
    <p:sldId id="285" r:id="rId8"/>
    <p:sldId id="289" r:id="rId9"/>
    <p:sldId id="272" r:id="rId10"/>
    <p:sldId id="293" r:id="rId11"/>
    <p:sldId id="290" r:id="rId12"/>
    <p:sldId id="274" r:id="rId13"/>
    <p:sldId id="282" r:id="rId14"/>
    <p:sldId id="291" r:id="rId15"/>
    <p:sldId id="275" r:id="rId16"/>
    <p:sldId id="276" r:id="rId17"/>
    <p:sldId id="281" r:id="rId18"/>
    <p:sldId id="283" r:id="rId19"/>
    <p:sldId id="279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rhew" initials="j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0000FF"/>
    <a:srgbClr val="FF00FF"/>
    <a:srgbClr val="00FFFF"/>
    <a:srgbClr val="33CCFF"/>
    <a:srgbClr val="CCCC00"/>
    <a:srgbClr val="CC3300"/>
    <a:srgbClr val="FFCC66"/>
    <a:srgbClr val="FF9933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335" autoAdjust="0"/>
  </p:normalViewPr>
  <p:slideViewPr>
    <p:cSldViewPr>
      <p:cViewPr varScale="1">
        <p:scale>
          <a:sx n="91" d="100"/>
          <a:sy n="91" d="100"/>
        </p:scale>
        <p:origin x="114" y="150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77" d="100"/>
          <a:sy n="77" d="100"/>
        </p:scale>
        <p:origin x="1746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CD5FEEA-9EBA-4F49-B3CA-1044E356CC23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C6F97DF-36F0-4AB2-8D49-3BE897971D1E}">
      <dgm:prSet phldrT="[Text]" custT="1"/>
      <dgm:spPr>
        <a:solidFill>
          <a:srgbClr val="FF0000"/>
        </a:solidFill>
      </dgm:spPr>
      <dgm:t>
        <a:bodyPr/>
        <a:lstStyle/>
        <a:p>
          <a:r>
            <a:rPr lang="ko-KR" altLang="en-US" sz="1800" b="1" dirty="0" smtClean="0"/>
            <a:t>수학</a:t>
          </a:r>
          <a:endParaRPr lang="en-US" sz="1800" b="1" dirty="0"/>
        </a:p>
      </dgm:t>
    </dgm:pt>
    <dgm:pt modelId="{B1424F1C-BB6D-4023-8E59-AF1E0F447C65}" type="parTrans" cxnId="{8202767F-7FC3-48C4-AE86-45283D7D96F7}">
      <dgm:prSet/>
      <dgm:spPr/>
      <dgm:t>
        <a:bodyPr/>
        <a:lstStyle/>
        <a:p>
          <a:endParaRPr lang="en-US" sz="1800" b="1"/>
        </a:p>
      </dgm:t>
    </dgm:pt>
    <dgm:pt modelId="{D790E711-0934-4E7C-8C66-75A34DE725A8}" type="sibTrans" cxnId="{8202767F-7FC3-48C4-AE86-45283D7D96F7}">
      <dgm:prSet/>
      <dgm:spPr/>
      <dgm:t>
        <a:bodyPr/>
        <a:lstStyle/>
        <a:p>
          <a:endParaRPr lang="en-US" sz="1800" b="1"/>
        </a:p>
      </dgm:t>
    </dgm:pt>
    <dgm:pt modelId="{90D75189-267A-4F26-8BD6-AD940D76EEAB}">
      <dgm:prSet phldrT="[Text]" custT="1"/>
      <dgm:spPr>
        <a:solidFill>
          <a:srgbClr val="008000"/>
        </a:solidFill>
      </dgm:spPr>
      <dgm:t>
        <a:bodyPr/>
        <a:lstStyle/>
        <a:p>
          <a:r>
            <a:rPr lang="ko-KR" altLang="en-US" sz="1800" b="1" dirty="0" smtClean="0"/>
            <a:t>불연속</a:t>
          </a:r>
          <a:endParaRPr lang="en-US" sz="1800" b="1" dirty="0"/>
        </a:p>
      </dgm:t>
    </dgm:pt>
    <dgm:pt modelId="{B3B2492C-181E-4E82-BC79-5B0D2584FF7E}" type="parTrans" cxnId="{D5F48D44-A329-4963-933E-49DE4E4BC92A}">
      <dgm:prSet/>
      <dgm:spPr>
        <a:ln w="34925">
          <a:solidFill>
            <a:srgbClr val="008000"/>
          </a:solidFill>
          <a:prstDash val="solid"/>
        </a:ln>
      </dgm:spPr>
      <dgm:t>
        <a:bodyPr/>
        <a:lstStyle/>
        <a:p>
          <a:endParaRPr lang="en-US" sz="1800" b="1"/>
        </a:p>
      </dgm:t>
    </dgm:pt>
    <dgm:pt modelId="{829EFE2D-BAB4-4558-9306-241B8FF79246}" type="sibTrans" cxnId="{D5F48D44-A329-4963-933E-49DE4E4BC92A}">
      <dgm:prSet/>
      <dgm:spPr/>
      <dgm:t>
        <a:bodyPr/>
        <a:lstStyle/>
        <a:p>
          <a:endParaRPr lang="en-US" sz="1800" b="1"/>
        </a:p>
      </dgm:t>
    </dgm:pt>
    <dgm:pt modelId="{A4C37603-22DD-45F8-A916-B69AB8DE4870}">
      <dgm:prSet phldrT="[Text]" custT="1"/>
      <dgm:spPr>
        <a:solidFill>
          <a:srgbClr val="008000"/>
        </a:solidFill>
      </dgm:spPr>
      <dgm:t>
        <a:bodyPr/>
        <a:lstStyle/>
        <a:p>
          <a:r>
            <a:rPr lang="ko-KR" altLang="en-US" sz="1800" b="1" dirty="0" smtClean="0"/>
            <a:t>연속</a:t>
          </a:r>
          <a:endParaRPr lang="en-US" sz="1800" b="1" dirty="0"/>
        </a:p>
      </dgm:t>
    </dgm:pt>
    <dgm:pt modelId="{9BF9A993-C0EC-4FF9-A34D-DAEB303D861C}" type="parTrans" cxnId="{4DF97C3F-AE22-4861-9660-24AF40A02459}">
      <dgm:prSet/>
      <dgm:spPr>
        <a:ln w="34925">
          <a:solidFill>
            <a:srgbClr val="008000"/>
          </a:solidFill>
          <a:prstDash val="solid"/>
        </a:ln>
      </dgm:spPr>
      <dgm:t>
        <a:bodyPr/>
        <a:lstStyle/>
        <a:p>
          <a:endParaRPr lang="en-US" sz="1800" b="1"/>
        </a:p>
      </dgm:t>
    </dgm:pt>
    <dgm:pt modelId="{50F6DE72-51C4-49C4-8B57-AA19557796FE}" type="sibTrans" cxnId="{4DF97C3F-AE22-4861-9660-24AF40A02459}">
      <dgm:prSet/>
      <dgm:spPr/>
      <dgm:t>
        <a:bodyPr/>
        <a:lstStyle/>
        <a:p>
          <a:endParaRPr lang="en-US" sz="1800" b="1"/>
        </a:p>
      </dgm:t>
    </dgm:pt>
    <dgm:pt modelId="{9C794180-41A5-4A70-BB6B-8C1986992080}">
      <dgm:prSet custT="1"/>
      <dgm:spPr>
        <a:solidFill>
          <a:srgbClr val="008000"/>
        </a:solidFill>
      </dgm:spPr>
      <dgm:t>
        <a:bodyPr/>
        <a:lstStyle/>
        <a:p>
          <a:r>
            <a:rPr lang="ko-KR" altLang="en-US" sz="1800" b="1" dirty="0" smtClean="0"/>
            <a:t>상대적</a:t>
          </a:r>
          <a:endParaRPr lang="en-US" sz="1800" b="1" dirty="0"/>
        </a:p>
      </dgm:t>
    </dgm:pt>
    <dgm:pt modelId="{31999DB3-2C00-4568-BAB4-885D979E78C7}" type="parTrans" cxnId="{81E4828F-7403-407D-9619-AB57E8391642}">
      <dgm:prSet/>
      <dgm:spPr>
        <a:ln w="34925">
          <a:solidFill>
            <a:srgbClr val="008000"/>
          </a:solidFill>
          <a:prstDash val="solid"/>
        </a:ln>
      </dgm:spPr>
      <dgm:t>
        <a:bodyPr/>
        <a:lstStyle/>
        <a:p>
          <a:endParaRPr lang="en-US" sz="1800" b="1"/>
        </a:p>
      </dgm:t>
    </dgm:pt>
    <dgm:pt modelId="{37CE8760-E95D-4BB2-93A9-C76CD00915A6}" type="sibTrans" cxnId="{81E4828F-7403-407D-9619-AB57E8391642}">
      <dgm:prSet/>
      <dgm:spPr/>
      <dgm:t>
        <a:bodyPr/>
        <a:lstStyle/>
        <a:p>
          <a:endParaRPr lang="en-US" sz="1800" b="1"/>
        </a:p>
      </dgm:t>
    </dgm:pt>
    <dgm:pt modelId="{A51C31D9-5F7F-484E-9799-B1CD49480F7D}">
      <dgm:prSet custT="1"/>
      <dgm:spPr>
        <a:solidFill>
          <a:srgbClr val="008000"/>
        </a:solidFill>
      </dgm:spPr>
      <dgm:t>
        <a:bodyPr/>
        <a:lstStyle/>
        <a:p>
          <a:r>
            <a:rPr lang="ko-KR" altLang="en-US" sz="1800" b="1" dirty="0" smtClean="0"/>
            <a:t>절대적</a:t>
          </a:r>
          <a:endParaRPr lang="en-US" sz="1800" b="1" dirty="0"/>
        </a:p>
      </dgm:t>
    </dgm:pt>
    <dgm:pt modelId="{9073D16E-6DF0-432F-8A90-1FA5FF5A31DE}" type="parTrans" cxnId="{0D63C880-1EDF-45BF-BF76-B7C5B950CF4D}">
      <dgm:prSet/>
      <dgm:spPr>
        <a:ln w="34925">
          <a:solidFill>
            <a:srgbClr val="008000"/>
          </a:solidFill>
          <a:prstDash val="solid"/>
        </a:ln>
      </dgm:spPr>
      <dgm:t>
        <a:bodyPr/>
        <a:lstStyle/>
        <a:p>
          <a:endParaRPr lang="en-US" sz="1800" b="1"/>
        </a:p>
      </dgm:t>
    </dgm:pt>
    <dgm:pt modelId="{0602A82E-E93E-48D3-BB18-1ABA2A71C4AA}" type="sibTrans" cxnId="{0D63C880-1EDF-45BF-BF76-B7C5B950CF4D}">
      <dgm:prSet/>
      <dgm:spPr/>
      <dgm:t>
        <a:bodyPr/>
        <a:lstStyle/>
        <a:p>
          <a:endParaRPr lang="en-US" sz="1800" b="1"/>
        </a:p>
      </dgm:t>
    </dgm:pt>
    <dgm:pt modelId="{4731DB0C-3049-43EE-986D-4E25A5DE410D}">
      <dgm:prSet custT="1"/>
      <dgm:spPr>
        <a:solidFill>
          <a:srgbClr val="0000FF"/>
        </a:solidFill>
      </dgm:spPr>
      <dgm:t>
        <a:bodyPr/>
        <a:lstStyle/>
        <a:p>
          <a:r>
            <a:rPr lang="ko-KR" altLang="en-US" sz="1800" b="1" dirty="0" smtClean="0"/>
            <a:t>수론</a:t>
          </a:r>
          <a:endParaRPr lang="en-US" sz="1800" b="1" dirty="0"/>
        </a:p>
      </dgm:t>
    </dgm:pt>
    <dgm:pt modelId="{DE524A41-F380-4610-8259-C25C66DF862B}" type="parTrans" cxnId="{7EB1929A-BB4B-40C7-94A8-A2B1899B4303}">
      <dgm:prSet/>
      <dgm:spPr>
        <a:ln w="34925">
          <a:solidFill>
            <a:srgbClr val="008000"/>
          </a:solidFill>
          <a:prstDash val="solid"/>
        </a:ln>
      </dgm:spPr>
      <dgm:t>
        <a:bodyPr/>
        <a:lstStyle/>
        <a:p>
          <a:endParaRPr lang="en-US" sz="1800" b="1"/>
        </a:p>
      </dgm:t>
    </dgm:pt>
    <dgm:pt modelId="{0FD49F90-74D6-4A8C-8245-9AFAEC255DAF}" type="sibTrans" cxnId="{7EB1929A-BB4B-40C7-94A8-A2B1899B4303}">
      <dgm:prSet/>
      <dgm:spPr/>
      <dgm:t>
        <a:bodyPr/>
        <a:lstStyle/>
        <a:p>
          <a:endParaRPr lang="en-US" sz="1800" b="1"/>
        </a:p>
      </dgm:t>
    </dgm:pt>
    <dgm:pt modelId="{35941FB0-F671-4517-8CC6-8F326AB2FF63}">
      <dgm:prSet custT="1"/>
      <dgm:spPr>
        <a:solidFill>
          <a:srgbClr val="0000FF"/>
        </a:solidFill>
      </dgm:spPr>
      <dgm:t>
        <a:bodyPr/>
        <a:lstStyle/>
        <a:p>
          <a:r>
            <a:rPr lang="ko-KR" altLang="en-US" sz="1800" b="1" dirty="0" smtClean="0"/>
            <a:t>음악</a:t>
          </a:r>
          <a:endParaRPr lang="en-US" sz="1800" b="1" dirty="0"/>
        </a:p>
      </dgm:t>
    </dgm:pt>
    <dgm:pt modelId="{760406ED-CF6C-4557-9CFE-0AB83F8542AD}" type="parTrans" cxnId="{B1182426-A65C-4674-A687-84AB99E3D3F7}">
      <dgm:prSet/>
      <dgm:spPr>
        <a:ln w="34925">
          <a:solidFill>
            <a:srgbClr val="008000"/>
          </a:solidFill>
          <a:prstDash val="solid"/>
        </a:ln>
      </dgm:spPr>
      <dgm:t>
        <a:bodyPr/>
        <a:lstStyle/>
        <a:p>
          <a:endParaRPr lang="en-US" sz="1800" b="1"/>
        </a:p>
      </dgm:t>
    </dgm:pt>
    <dgm:pt modelId="{30CF9B88-E86A-4D40-B4AB-2D62A3CC2F9A}" type="sibTrans" cxnId="{B1182426-A65C-4674-A687-84AB99E3D3F7}">
      <dgm:prSet/>
      <dgm:spPr/>
      <dgm:t>
        <a:bodyPr/>
        <a:lstStyle/>
        <a:p>
          <a:endParaRPr lang="en-US" sz="1800" b="1"/>
        </a:p>
      </dgm:t>
    </dgm:pt>
    <dgm:pt modelId="{56729DFF-A168-436E-BB4B-79EC2254B887}">
      <dgm:prSet phldrT="[Text]" custT="1"/>
      <dgm:spPr>
        <a:solidFill>
          <a:srgbClr val="008000"/>
        </a:solidFill>
      </dgm:spPr>
      <dgm:t>
        <a:bodyPr/>
        <a:lstStyle/>
        <a:p>
          <a:r>
            <a:rPr lang="ko-KR" altLang="en-US" sz="1800" b="1" dirty="0" smtClean="0"/>
            <a:t>정적</a:t>
          </a:r>
          <a:endParaRPr lang="en-US" sz="1800" b="1" dirty="0"/>
        </a:p>
      </dgm:t>
    </dgm:pt>
    <dgm:pt modelId="{0741B803-84E1-47C0-85A1-A02D271F5AE8}" type="parTrans" cxnId="{EB28D9EE-B088-43DB-AB2E-0D0D2BBBB250}">
      <dgm:prSet/>
      <dgm:spPr>
        <a:ln w="34925">
          <a:solidFill>
            <a:srgbClr val="008000"/>
          </a:solidFill>
          <a:prstDash val="solid"/>
        </a:ln>
      </dgm:spPr>
      <dgm:t>
        <a:bodyPr/>
        <a:lstStyle/>
        <a:p>
          <a:endParaRPr lang="en-US" sz="1800" b="1"/>
        </a:p>
      </dgm:t>
    </dgm:pt>
    <dgm:pt modelId="{F2D160DF-FEB6-46B9-8267-A97DF301D3C0}" type="sibTrans" cxnId="{EB28D9EE-B088-43DB-AB2E-0D0D2BBBB250}">
      <dgm:prSet/>
      <dgm:spPr/>
      <dgm:t>
        <a:bodyPr/>
        <a:lstStyle/>
        <a:p>
          <a:endParaRPr lang="en-US" sz="1800" b="1"/>
        </a:p>
      </dgm:t>
    </dgm:pt>
    <dgm:pt modelId="{F9F723AB-9A4F-439D-9D79-90B335E7A3F4}">
      <dgm:prSet phldrT="[Text]" custT="1"/>
      <dgm:spPr>
        <a:solidFill>
          <a:srgbClr val="008000"/>
        </a:solidFill>
      </dgm:spPr>
      <dgm:t>
        <a:bodyPr/>
        <a:lstStyle/>
        <a:p>
          <a:r>
            <a:rPr lang="ko-KR" altLang="en-US" sz="1800" b="1" dirty="0" smtClean="0"/>
            <a:t>동적</a:t>
          </a:r>
          <a:endParaRPr lang="en-US" sz="1800" b="1" dirty="0"/>
        </a:p>
      </dgm:t>
    </dgm:pt>
    <dgm:pt modelId="{B538B4E8-9527-42AE-B942-8EBAD4C13801}" type="parTrans" cxnId="{703353AB-7A8D-48CE-B4E9-888EEC12FF8A}">
      <dgm:prSet/>
      <dgm:spPr>
        <a:ln w="34925">
          <a:solidFill>
            <a:srgbClr val="008000"/>
          </a:solidFill>
          <a:prstDash val="solid"/>
        </a:ln>
      </dgm:spPr>
      <dgm:t>
        <a:bodyPr/>
        <a:lstStyle/>
        <a:p>
          <a:endParaRPr lang="en-US" sz="1800" b="1"/>
        </a:p>
      </dgm:t>
    </dgm:pt>
    <dgm:pt modelId="{50A0A4DE-FB7E-4CBB-BD86-7FBC07DD608C}" type="sibTrans" cxnId="{703353AB-7A8D-48CE-B4E9-888EEC12FF8A}">
      <dgm:prSet/>
      <dgm:spPr/>
      <dgm:t>
        <a:bodyPr/>
        <a:lstStyle/>
        <a:p>
          <a:endParaRPr lang="en-US" sz="1800" b="1"/>
        </a:p>
      </dgm:t>
    </dgm:pt>
    <dgm:pt modelId="{EE5AB2A7-DD5E-4F09-B968-45C9681B1452}">
      <dgm:prSet phldrT="[Text]" custT="1"/>
      <dgm:spPr>
        <a:solidFill>
          <a:srgbClr val="0000FF"/>
        </a:solidFill>
      </dgm:spPr>
      <dgm:t>
        <a:bodyPr/>
        <a:lstStyle/>
        <a:p>
          <a:r>
            <a:rPr lang="ko-KR" altLang="en-US" sz="1800" b="1" dirty="0" smtClean="0"/>
            <a:t>기하학</a:t>
          </a:r>
          <a:endParaRPr lang="en-US" sz="1800" b="1" dirty="0"/>
        </a:p>
      </dgm:t>
    </dgm:pt>
    <dgm:pt modelId="{B5129715-BA7A-45DE-81A0-0CC7825147CA}" type="parTrans" cxnId="{D9E394EC-FF6B-401B-BFB5-40499D58CB40}">
      <dgm:prSet/>
      <dgm:spPr>
        <a:ln w="34925">
          <a:solidFill>
            <a:srgbClr val="008000"/>
          </a:solidFill>
          <a:prstDash val="solid"/>
        </a:ln>
      </dgm:spPr>
      <dgm:t>
        <a:bodyPr/>
        <a:lstStyle/>
        <a:p>
          <a:endParaRPr lang="en-US" sz="1800" b="1"/>
        </a:p>
      </dgm:t>
    </dgm:pt>
    <dgm:pt modelId="{381166FC-68B0-48EA-A0CE-35DE2F187549}" type="sibTrans" cxnId="{D9E394EC-FF6B-401B-BFB5-40499D58CB40}">
      <dgm:prSet/>
      <dgm:spPr/>
      <dgm:t>
        <a:bodyPr/>
        <a:lstStyle/>
        <a:p>
          <a:endParaRPr lang="en-US" sz="1800" b="1"/>
        </a:p>
      </dgm:t>
    </dgm:pt>
    <dgm:pt modelId="{771FDE06-F40B-4E42-9E76-DF854ABFC659}">
      <dgm:prSet phldrT="[Text]" custT="1"/>
      <dgm:spPr>
        <a:solidFill>
          <a:srgbClr val="0000FF"/>
        </a:solidFill>
      </dgm:spPr>
      <dgm:t>
        <a:bodyPr/>
        <a:lstStyle/>
        <a:p>
          <a:r>
            <a:rPr lang="ko-KR" altLang="en-US" sz="1800" b="1" dirty="0" smtClean="0"/>
            <a:t>천문학</a:t>
          </a:r>
          <a:endParaRPr lang="en-US" sz="1800" b="1" dirty="0"/>
        </a:p>
      </dgm:t>
    </dgm:pt>
    <dgm:pt modelId="{089F056A-D087-4D25-9971-FA2B200324EA}" type="parTrans" cxnId="{7C097E15-3CB6-462D-A889-6AE7B015B2D7}">
      <dgm:prSet/>
      <dgm:spPr>
        <a:ln w="34925">
          <a:solidFill>
            <a:srgbClr val="008000"/>
          </a:solidFill>
          <a:prstDash val="solid"/>
        </a:ln>
      </dgm:spPr>
      <dgm:t>
        <a:bodyPr/>
        <a:lstStyle/>
        <a:p>
          <a:endParaRPr lang="en-US" sz="1800" b="1"/>
        </a:p>
      </dgm:t>
    </dgm:pt>
    <dgm:pt modelId="{01AB5849-68AA-40CB-9742-6B1C051C6564}" type="sibTrans" cxnId="{7C097E15-3CB6-462D-A889-6AE7B015B2D7}">
      <dgm:prSet/>
      <dgm:spPr/>
      <dgm:t>
        <a:bodyPr/>
        <a:lstStyle/>
        <a:p>
          <a:endParaRPr lang="en-US" sz="1800" b="1"/>
        </a:p>
      </dgm:t>
    </dgm:pt>
    <dgm:pt modelId="{9070E3C0-F1D5-46A6-B92D-509AB84ED540}" type="pres">
      <dgm:prSet presAssocID="{6CD5FEEA-9EBA-4F49-B3CA-1044E356CC2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20C642A0-BF3E-4FCF-90E4-B04BB149C6EE}" type="pres">
      <dgm:prSet presAssocID="{0C6F97DF-36F0-4AB2-8D49-3BE897971D1E}" presName="hierRoot1" presStyleCnt="0">
        <dgm:presLayoutVars>
          <dgm:hierBranch val="init"/>
        </dgm:presLayoutVars>
      </dgm:prSet>
      <dgm:spPr/>
    </dgm:pt>
    <dgm:pt modelId="{9F962D63-2C24-45FD-9812-E7B420D8F932}" type="pres">
      <dgm:prSet presAssocID="{0C6F97DF-36F0-4AB2-8D49-3BE897971D1E}" presName="rootComposite1" presStyleCnt="0"/>
      <dgm:spPr/>
    </dgm:pt>
    <dgm:pt modelId="{C95C30EF-2EDB-436D-A673-9E6E1B6F1D6E}" type="pres">
      <dgm:prSet presAssocID="{0C6F97DF-36F0-4AB2-8D49-3BE897971D1E}" presName="rootText1" presStyleLbl="node0" presStyleIdx="0" presStyleCnt="1" custScaleX="59312" custScaleY="1964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E806872-CD5D-4287-8C4A-6403D0F060D5}" type="pres">
      <dgm:prSet presAssocID="{0C6F97DF-36F0-4AB2-8D49-3BE897971D1E}" presName="rootConnector1" presStyleLbl="node1" presStyleIdx="0" presStyleCnt="0"/>
      <dgm:spPr/>
      <dgm:t>
        <a:bodyPr/>
        <a:lstStyle/>
        <a:p>
          <a:endParaRPr lang="en-US"/>
        </a:p>
      </dgm:t>
    </dgm:pt>
    <dgm:pt modelId="{5D925720-BD15-4FA6-AA8B-F83690D51454}" type="pres">
      <dgm:prSet presAssocID="{0C6F97DF-36F0-4AB2-8D49-3BE897971D1E}" presName="hierChild2" presStyleCnt="0"/>
      <dgm:spPr/>
    </dgm:pt>
    <dgm:pt modelId="{91A81255-BEE1-42AD-8A5C-A1B4F89B07E3}" type="pres">
      <dgm:prSet presAssocID="{B3B2492C-181E-4E82-BC79-5B0D2584FF7E}" presName="Name37" presStyleLbl="parChTrans1D2" presStyleIdx="0" presStyleCnt="2"/>
      <dgm:spPr/>
      <dgm:t>
        <a:bodyPr/>
        <a:lstStyle/>
        <a:p>
          <a:endParaRPr lang="en-US"/>
        </a:p>
      </dgm:t>
    </dgm:pt>
    <dgm:pt modelId="{0FC2C3BD-8D3E-4571-822C-F11AAFCD555E}" type="pres">
      <dgm:prSet presAssocID="{90D75189-267A-4F26-8BD6-AD940D76EEAB}" presName="hierRoot2" presStyleCnt="0">
        <dgm:presLayoutVars>
          <dgm:hierBranch val="init"/>
        </dgm:presLayoutVars>
      </dgm:prSet>
      <dgm:spPr/>
    </dgm:pt>
    <dgm:pt modelId="{7C936D0A-F9F2-48B3-948B-6A472DA72A97}" type="pres">
      <dgm:prSet presAssocID="{90D75189-267A-4F26-8BD6-AD940D76EEAB}" presName="rootComposite" presStyleCnt="0"/>
      <dgm:spPr/>
    </dgm:pt>
    <dgm:pt modelId="{1B8ED500-3E79-4467-A968-E0A9D8B44772}" type="pres">
      <dgm:prSet presAssocID="{90D75189-267A-4F26-8BD6-AD940D76EEAB}" presName="rootText" presStyleLbl="node2" presStyleIdx="0" presStyleCnt="2" custScaleX="39739" custScaleY="1964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4676544-EAF6-4C1A-BA33-79A097B10038}" type="pres">
      <dgm:prSet presAssocID="{90D75189-267A-4F26-8BD6-AD940D76EEAB}" presName="rootConnector" presStyleLbl="node2" presStyleIdx="0" presStyleCnt="2"/>
      <dgm:spPr/>
      <dgm:t>
        <a:bodyPr/>
        <a:lstStyle/>
        <a:p>
          <a:endParaRPr lang="en-US"/>
        </a:p>
      </dgm:t>
    </dgm:pt>
    <dgm:pt modelId="{2836E66B-2ACA-4FAA-8225-72BBDFFBC975}" type="pres">
      <dgm:prSet presAssocID="{90D75189-267A-4F26-8BD6-AD940D76EEAB}" presName="hierChild4" presStyleCnt="0"/>
      <dgm:spPr/>
    </dgm:pt>
    <dgm:pt modelId="{FA3A3D51-0089-4890-9DAB-961FBFEC4D53}" type="pres">
      <dgm:prSet presAssocID="{9073D16E-6DF0-432F-8A90-1FA5FF5A31DE}" presName="Name37" presStyleLbl="parChTrans1D3" presStyleIdx="0" presStyleCnt="4"/>
      <dgm:spPr/>
      <dgm:t>
        <a:bodyPr/>
        <a:lstStyle/>
        <a:p>
          <a:endParaRPr lang="en-US"/>
        </a:p>
      </dgm:t>
    </dgm:pt>
    <dgm:pt modelId="{1E026EE6-3840-4438-B5DA-9597A606500A}" type="pres">
      <dgm:prSet presAssocID="{A51C31D9-5F7F-484E-9799-B1CD49480F7D}" presName="hierRoot2" presStyleCnt="0">
        <dgm:presLayoutVars>
          <dgm:hierBranch val="init"/>
        </dgm:presLayoutVars>
      </dgm:prSet>
      <dgm:spPr/>
    </dgm:pt>
    <dgm:pt modelId="{1B79A5F1-90F9-4702-930A-DF8C0BCEACC9}" type="pres">
      <dgm:prSet presAssocID="{A51C31D9-5F7F-484E-9799-B1CD49480F7D}" presName="rootComposite" presStyleCnt="0"/>
      <dgm:spPr/>
    </dgm:pt>
    <dgm:pt modelId="{A2F3EC9B-5ED4-41D8-A29D-C17228B89928}" type="pres">
      <dgm:prSet presAssocID="{A51C31D9-5F7F-484E-9799-B1CD49480F7D}" presName="rootText" presStyleLbl="node3" presStyleIdx="0" presStyleCnt="4" custScaleX="45567" custScaleY="1964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9C95112-89A5-46C4-BDFC-D39C427D86B0}" type="pres">
      <dgm:prSet presAssocID="{A51C31D9-5F7F-484E-9799-B1CD49480F7D}" presName="rootConnector" presStyleLbl="node3" presStyleIdx="0" presStyleCnt="4"/>
      <dgm:spPr/>
      <dgm:t>
        <a:bodyPr/>
        <a:lstStyle/>
        <a:p>
          <a:endParaRPr lang="en-US"/>
        </a:p>
      </dgm:t>
    </dgm:pt>
    <dgm:pt modelId="{FAABEFB6-F778-418F-8725-0EEBA509EA38}" type="pres">
      <dgm:prSet presAssocID="{A51C31D9-5F7F-484E-9799-B1CD49480F7D}" presName="hierChild4" presStyleCnt="0"/>
      <dgm:spPr/>
    </dgm:pt>
    <dgm:pt modelId="{7389CB99-4211-4C7D-AA00-E82F0C757D91}" type="pres">
      <dgm:prSet presAssocID="{DE524A41-F380-4610-8259-C25C66DF862B}" presName="Name37" presStyleLbl="parChTrans1D4" presStyleIdx="0" presStyleCnt="4"/>
      <dgm:spPr/>
      <dgm:t>
        <a:bodyPr/>
        <a:lstStyle/>
        <a:p>
          <a:endParaRPr lang="en-US"/>
        </a:p>
      </dgm:t>
    </dgm:pt>
    <dgm:pt modelId="{8A8C4A5E-10F7-4769-90BB-FCEEC6E05064}" type="pres">
      <dgm:prSet presAssocID="{4731DB0C-3049-43EE-986D-4E25A5DE410D}" presName="hierRoot2" presStyleCnt="0">
        <dgm:presLayoutVars>
          <dgm:hierBranch val="init"/>
        </dgm:presLayoutVars>
      </dgm:prSet>
      <dgm:spPr/>
    </dgm:pt>
    <dgm:pt modelId="{905D552D-BF39-4C24-A002-8497B044B229}" type="pres">
      <dgm:prSet presAssocID="{4731DB0C-3049-43EE-986D-4E25A5DE410D}" presName="rootComposite" presStyleCnt="0"/>
      <dgm:spPr/>
    </dgm:pt>
    <dgm:pt modelId="{F6E8E475-EC95-4AB0-BCFD-5DF821E2042D}" type="pres">
      <dgm:prSet presAssocID="{4731DB0C-3049-43EE-986D-4E25A5DE410D}" presName="rootText" presStyleLbl="node4" presStyleIdx="0" presStyleCnt="4" custScaleX="53706" custScaleY="1964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C65F1F1-B182-4FFE-942A-BB464FCD2854}" type="pres">
      <dgm:prSet presAssocID="{4731DB0C-3049-43EE-986D-4E25A5DE410D}" presName="rootConnector" presStyleLbl="node4" presStyleIdx="0" presStyleCnt="4"/>
      <dgm:spPr/>
      <dgm:t>
        <a:bodyPr/>
        <a:lstStyle/>
        <a:p>
          <a:endParaRPr lang="en-US"/>
        </a:p>
      </dgm:t>
    </dgm:pt>
    <dgm:pt modelId="{3A5A11CD-7F12-4C46-AFEA-26AFE8D69990}" type="pres">
      <dgm:prSet presAssocID="{4731DB0C-3049-43EE-986D-4E25A5DE410D}" presName="hierChild4" presStyleCnt="0"/>
      <dgm:spPr/>
    </dgm:pt>
    <dgm:pt modelId="{8B26F6CE-BD8C-4033-A216-6E64E3D6C308}" type="pres">
      <dgm:prSet presAssocID="{4731DB0C-3049-43EE-986D-4E25A5DE410D}" presName="hierChild5" presStyleCnt="0"/>
      <dgm:spPr/>
    </dgm:pt>
    <dgm:pt modelId="{DC79DCA3-CFD1-4253-A98F-C32F6BA3FDD0}" type="pres">
      <dgm:prSet presAssocID="{A51C31D9-5F7F-484E-9799-B1CD49480F7D}" presName="hierChild5" presStyleCnt="0"/>
      <dgm:spPr/>
    </dgm:pt>
    <dgm:pt modelId="{661B6742-673D-486D-8560-897B79F2C607}" type="pres">
      <dgm:prSet presAssocID="{31999DB3-2C00-4568-BAB4-885D979E78C7}" presName="Name37" presStyleLbl="parChTrans1D3" presStyleIdx="1" presStyleCnt="4"/>
      <dgm:spPr/>
      <dgm:t>
        <a:bodyPr/>
        <a:lstStyle/>
        <a:p>
          <a:endParaRPr lang="en-US"/>
        </a:p>
      </dgm:t>
    </dgm:pt>
    <dgm:pt modelId="{427C93BD-5E81-48D5-922A-9E0A8B34A793}" type="pres">
      <dgm:prSet presAssocID="{9C794180-41A5-4A70-BB6B-8C1986992080}" presName="hierRoot2" presStyleCnt="0">
        <dgm:presLayoutVars>
          <dgm:hierBranch val="init"/>
        </dgm:presLayoutVars>
      </dgm:prSet>
      <dgm:spPr/>
    </dgm:pt>
    <dgm:pt modelId="{EA789961-8616-4257-9E01-FE42669534AC}" type="pres">
      <dgm:prSet presAssocID="{9C794180-41A5-4A70-BB6B-8C1986992080}" presName="rootComposite" presStyleCnt="0"/>
      <dgm:spPr/>
    </dgm:pt>
    <dgm:pt modelId="{B65DE8E5-8E35-4EBC-BC20-4D2B59D4C8A1}" type="pres">
      <dgm:prSet presAssocID="{9C794180-41A5-4A70-BB6B-8C1986992080}" presName="rootText" presStyleLbl="node3" presStyleIdx="1" presStyleCnt="4" custScaleX="46198" custScaleY="1964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2BA0563-FFF1-46DD-AD75-65D5709713B0}" type="pres">
      <dgm:prSet presAssocID="{9C794180-41A5-4A70-BB6B-8C1986992080}" presName="rootConnector" presStyleLbl="node3" presStyleIdx="1" presStyleCnt="4"/>
      <dgm:spPr/>
      <dgm:t>
        <a:bodyPr/>
        <a:lstStyle/>
        <a:p>
          <a:endParaRPr lang="en-US"/>
        </a:p>
      </dgm:t>
    </dgm:pt>
    <dgm:pt modelId="{95B4E552-AE03-4ED8-9EBE-7D4A45D9F3DA}" type="pres">
      <dgm:prSet presAssocID="{9C794180-41A5-4A70-BB6B-8C1986992080}" presName="hierChild4" presStyleCnt="0"/>
      <dgm:spPr/>
    </dgm:pt>
    <dgm:pt modelId="{569CA5A1-D316-44C2-8AF2-AE7453981D8C}" type="pres">
      <dgm:prSet presAssocID="{760406ED-CF6C-4557-9CFE-0AB83F8542AD}" presName="Name37" presStyleLbl="parChTrans1D4" presStyleIdx="1" presStyleCnt="4"/>
      <dgm:spPr/>
      <dgm:t>
        <a:bodyPr/>
        <a:lstStyle/>
        <a:p>
          <a:endParaRPr lang="en-US"/>
        </a:p>
      </dgm:t>
    </dgm:pt>
    <dgm:pt modelId="{4AD891F6-FC06-4134-8143-881EF6231220}" type="pres">
      <dgm:prSet presAssocID="{35941FB0-F671-4517-8CC6-8F326AB2FF63}" presName="hierRoot2" presStyleCnt="0">
        <dgm:presLayoutVars>
          <dgm:hierBranch val="init"/>
        </dgm:presLayoutVars>
      </dgm:prSet>
      <dgm:spPr/>
    </dgm:pt>
    <dgm:pt modelId="{DD8E403C-E4C7-4DF3-91F0-118719881C64}" type="pres">
      <dgm:prSet presAssocID="{35941FB0-F671-4517-8CC6-8F326AB2FF63}" presName="rootComposite" presStyleCnt="0"/>
      <dgm:spPr/>
    </dgm:pt>
    <dgm:pt modelId="{7FD968F6-45B2-415A-9C3A-769A23B28632}" type="pres">
      <dgm:prSet presAssocID="{35941FB0-F671-4517-8CC6-8F326AB2FF63}" presName="rootText" presStyleLbl="node4" presStyleIdx="1" presStyleCnt="4" custScaleX="30562" custScaleY="1964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0CBF8BB-0BB7-4A2A-9805-BC0A8546A89D}" type="pres">
      <dgm:prSet presAssocID="{35941FB0-F671-4517-8CC6-8F326AB2FF63}" presName="rootConnector" presStyleLbl="node4" presStyleIdx="1" presStyleCnt="4"/>
      <dgm:spPr/>
      <dgm:t>
        <a:bodyPr/>
        <a:lstStyle/>
        <a:p>
          <a:endParaRPr lang="en-US"/>
        </a:p>
      </dgm:t>
    </dgm:pt>
    <dgm:pt modelId="{5718B8BC-3E6E-4DE4-91B2-50A297F8B169}" type="pres">
      <dgm:prSet presAssocID="{35941FB0-F671-4517-8CC6-8F326AB2FF63}" presName="hierChild4" presStyleCnt="0"/>
      <dgm:spPr/>
    </dgm:pt>
    <dgm:pt modelId="{8E6A9D7B-9CA9-4D6D-A2F4-B6B7AC740E03}" type="pres">
      <dgm:prSet presAssocID="{35941FB0-F671-4517-8CC6-8F326AB2FF63}" presName="hierChild5" presStyleCnt="0"/>
      <dgm:spPr/>
    </dgm:pt>
    <dgm:pt modelId="{ECDBFF97-833B-4BEB-9EAB-7AF8B941EE10}" type="pres">
      <dgm:prSet presAssocID="{9C794180-41A5-4A70-BB6B-8C1986992080}" presName="hierChild5" presStyleCnt="0"/>
      <dgm:spPr/>
    </dgm:pt>
    <dgm:pt modelId="{EFFCB7A2-1326-4EF5-92EE-47A246B1FE24}" type="pres">
      <dgm:prSet presAssocID="{90D75189-267A-4F26-8BD6-AD940D76EEAB}" presName="hierChild5" presStyleCnt="0"/>
      <dgm:spPr/>
    </dgm:pt>
    <dgm:pt modelId="{A43EFF03-89F8-46D0-A4FF-6F5A2C4D8886}" type="pres">
      <dgm:prSet presAssocID="{9BF9A993-C0EC-4FF9-A34D-DAEB303D861C}" presName="Name37" presStyleLbl="parChTrans1D2" presStyleIdx="1" presStyleCnt="2"/>
      <dgm:spPr/>
      <dgm:t>
        <a:bodyPr/>
        <a:lstStyle/>
        <a:p>
          <a:endParaRPr lang="en-US"/>
        </a:p>
      </dgm:t>
    </dgm:pt>
    <dgm:pt modelId="{8BF445BB-3E8D-4FB0-9EC5-AB5421FA4C2C}" type="pres">
      <dgm:prSet presAssocID="{A4C37603-22DD-45F8-A916-B69AB8DE4870}" presName="hierRoot2" presStyleCnt="0">
        <dgm:presLayoutVars>
          <dgm:hierBranch val="init"/>
        </dgm:presLayoutVars>
      </dgm:prSet>
      <dgm:spPr/>
    </dgm:pt>
    <dgm:pt modelId="{C128AE8A-8594-407D-AAFF-18C09C12CB3A}" type="pres">
      <dgm:prSet presAssocID="{A4C37603-22DD-45F8-A916-B69AB8DE4870}" presName="rootComposite" presStyleCnt="0"/>
      <dgm:spPr/>
    </dgm:pt>
    <dgm:pt modelId="{B3F20A61-8D5D-4C82-A887-39695FD7F750}" type="pres">
      <dgm:prSet presAssocID="{A4C37603-22DD-45F8-A916-B69AB8DE4870}" presName="rootText" presStyleLbl="node2" presStyleIdx="1" presStyleCnt="2" custScaleX="56929" custScaleY="1964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7CC2A41-8520-43A0-9516-FBF586CF1865}" type="pres">
      <dgm:prSet presAssocID="{A4C37603-22DD-45F8-A916-B69AB8DE4870}" presName="rootConnector" presStyleLbl="node2" presStyleIdx="1" presStyleCnt="2"/>
      <dgm:spPr/>
      <dgm:t>
        <a:bodyPr/>
        <a:lstStyle/>
        <a:p>
          <a:endParaRPr lang="en-US"/>
        </a:p>
      </dgm:t>
    </dgm:pt>
    <dgm:pt modelId="{802D075F-BC26-4C18-B680-A3C49CF191CD}" type="pres">
      <dgm:prSet presAssocID="{A4C37603-22DD-45F8-A916-B69AB8DE4870}" presName="hierChild4" presStyleCnt="0"/>
      <dgm:spPr/>
    </dgm:pt>
    <dgm:pt modelId="{5D7F4A41-B89E-4E67-8015-F6BBB558B146}" type="pres">
      <dgm:prSet presAssocID="{0741B803-84E1-47C0-85A1-A02D271F5AE8}" presName="Name37" presStyleLbl="parChTrans1D3" presStyleIdx="2" presStyleCnt="4"/>
      <dgm:spPr/>
      <dgm:t>
        <a:bodyPr/>
        <a:lstStyle/>
        <a:p>
          <a:endParaRPr lang="en-US"/>
        </a:p>
      </dgm:t>
    </dgm:pt>
    <dgm:pt modelId="{5D5DC8F1-AC13-4C84-938D-6C4F2F024463}" type="pres">
      <dgm:prSet presAssocID="{56729DFF-A168-436E-BB4B-79EC2254B887}" presName="hierRoot2" presStyleCnt="0">
        <dgm:presLayoutVars>
          <dgm:hierBranch val="init"/>
        </dgm:presLayoutVars>
      </dgm:prSet>
      <dgm:spPr/>
    </dgm:pt>
    <dgm:pt modelId="{E34872EA-9DFB-43E0-83DF-663D5FF44CE3}" type="pres">
      <dgm:prSet presAssocID="{56729DFF-A168-436E-BB4B-79EC2254B887}" presName="rootComposite" presStyleCnt="0"/>
      <dgm:spPr/>
    </dgm:pt>
    <dgm:pt modelId="{D31C1872-C453-4D2E-8171-326E4C4AB9C4}" type="pres">
      <dgm:prSet presAssocID="{56729DFF-A168-436E-BB4B-79EC2254B887}" presName="rootText" presStyleLbl="node3" presStyleIdx="2" presStyleCnt="4" custScaleX="33345" custScaleY="1964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02DC6C9-D057-446B-943B-D3EF7065B366}" type="pres">
      <dgm:prSet presAssocID="{56729DFF-A168-436E-BB4B-79EC2254B887}" presName="rootConnector" presStyleLbl="node3" presStyleIdx="2" presStyleCnt="4"/>
      <dgm:spPr/>
      <dgm:t>
        <a:bodyPr/>
        <a:lstStyle/>
        <a:p>
          <a:endParaRPr lang="en-US"/>
        </a:p>
      </dgm:t>
    </dgm:pt>
    <dgm:pt modelId="{E3E8E4E2-42AE-4FB0-A486-CE3E7C9BDC4C}" type="pres">
      <dgm:prSet presAssocID="{56729DFF-A168-436E-BB4B-79EC2254B887}" presName="hierChild4" presStyleCnt="0"/>
      <dgm:spPr/>
    </dgm:pt>
    <dgm:pt modelId="{9359D8BD-14AE-49DA-ADAE-7B3EE45FBE11}" type="pres">
      <dgm:prSet presAssocID="{B5129715-BA7A-45DE-81A0-0CC7825147CA}" presName="Name37" presStyleLbl="parChTrans1D4" presStyleIdx="2" presStyleCnt="4"/>
      <dgm:spPr/>
      <dgm:t>
        <a:bodyPr/>
        <a:lstStyle/>
        <a:p>
          <a:endParaRPr lang="en-US"/>
        </a:p>
      </dgm:t>
    </dgm:pt>
    <dgm:pt modelId="{4A818D8A-47BB-4C36-878B-6001EDFFEEDB}" type="pres">
      <dgm:prSet presAssocID="{EE5AB2A7-DD5E-4F09-B968-45C9681B1452}" presName="hierRoot2" presStyleCnt="0">
        <dgm:presLayoutVars>
          <dgm:hierBranch val="init"/>
        </dgm:presLayoutVars>
      </dgm:prSet>
      <dgm:spPr/>
    </dgm:pt>
    <dgm:pt modelId="{8CC4A290-A9E3-4C70-8361-4361FE6525F2}" type="pres">
      <dgm:prSet presAssocID="{EE5AB2A7-DD5E-4F09-B968-45C9681B1452}" presName="rootComposite" presStyleCnt="0"/>
      <dgm:spPr/>
    </dgm:pt>
    <dgm:pt modelId="{1FA0E8CB-A192-4999-9633-08B2BB83343E}" type="pres">
      <dgm:prSet presAssocID="{EE5AB2A7-DD5E-4F09-B968-45C9681B1452}" presName="rootText" presStyleLbl="node4" presStyleIdx="2" presStyleCnt="4" custScaleX="43951" custScaleY="1964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50BBC1D-838E-4C3E-BBDC-355F0B1B49D4}" type="pres">
      <dgm:prSet presAssocID="{EE5AB2A7-DD5E-4F09-B968-45C9681B1452}" presName="rootConnector" presStyleLbl="node4" presStyleIdx="2" presStyleCnt="4"/>
      <dgm:spPr/>
      <dgm:t>
        <a:bodyPr/>
        <a:lstStyle/>
        <a:p>
          <a:endParaRPr lang="en-US"/>
        </a:p>
      </dgm:t>
    </dgm:pt>
    <dgm:pt modelId="{88CA824D-34EC-4538-A840-8E99FE689342}" type="pres">
      <dgm:prSet presAssocID="{EE5AB2A7-DD5E-4F09-B968-45C9681B1452}" presName="hierChild4" presStyleCnt="0"/>
      <dgm:spPr/>
    </dgm:pt>
    <dgm:pt modelId="{C574C76C-66B3-4FBB-9B53-C98318A82107}" type="pres">
      <dgm:prSet presAssocID="{EE5AB2A7-DD5E-4F09-B968-45C9681B1452}" presName="hierChild5" presStyleCnt="0"/>
      <dgm:spPr/>
    </dgm:pt>
    <dgm:pt modelId="{D8CF5E5E-2CEE-4A7C-A686-03B04E096351}" type="pres">
      <dgm:prSet presAssocID="{56729DFF-A168-436E-BB4B-79EC2254B887}" presName="hierChild5" presStyleCnt="0"/>
      <dgm:spPr/>
    </dgm:pt>
    <dgm:pt modelId="{253F081C-E85C-49FE-A2F1-E36D9FE0A703}" type="pres">
      <dgm:prSet presAssocID="{B538B4E8-9527-42AE-B942-8EBAD4C13801}" presName="Name37" presStyleLbl="parChTrans1D3" presStyleIdx="3" presStyleCnt="4"/>
      <dgm:spPr/>
      <dgm:t>
        <a:bodyPr/>
        <a:lstStyle/>
        <a:p>
          <a:endParaRPr lang="en-US"/>
        </a:p>
      </dgm:t>
    </dgm:pt>
    <dgm:pt modelId="{A50BFE11-B8A2-4AA6-A249-4597E95E5DE9}" type="pres">
      <dgm:prSet presAssocID="{F9F723AB-9A4F-439D-9D79-90B335E7A3F4}" presName="hierRoot2" presStyleCnt="0">
        <dgm:presLayoutVars>
          <dgm:hierBranch val="init"/>
        </dgm:presLayoutVars>
      </dgm:prSet>
      <dgm:spPr/>
    </dgm:pt>
    <dgm:pt modelId="{D4A5B98F-1811-465D-A9AA-A6A91DEC8C87}" type="pres">
      <dgm:prSet presAssocID="{F9F723AB-9A4F-439D-9D79-90B335E7A3F4}" presName="rootComposite" presStyleCnt="0"/>
      <dgm:spPr/>
    </dgm:pt>
    <dgm:pt modelId="{7E6AD607-CC49-4D7B-BF3F-BB92F28DC1A1}" type="pres">
      <dgm:prSet presAssocID="{F9F723AB-9A4F-439D-9D79-90B335E7A3F4}" presName="rootText" presStyleLbl="node3" presStyleIdx="3" presStyleCnt="4" custScaleX="37513" custScaleY="1964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276DEC2-E0DF-4678-B519-DB5147F67170}" type="pres">
      <dgm:prSet presAssocID="{F9F723AB-9A4F-439D-9D79-90B335E7A3F4}" presName="rootConnector" presStyleLbl="node3" presStyleIdx="3" presStyleCnt="4"/>
      <dgm:spPr/>
      <dgm:t>
        <a:bodyPr/>
        <a:lstStyle/>
        <a:p>
          <a:endParaRPr lang="en-US"/>
        </a:p>
      </dgm:t>
    </dgm:pt>
    <dgm:pt modelId="{DDFE992E-0AFC-4641-A2C5-0058A2AB6334}" type="pres">
      <dgm:prSet presAssocID="{F9F723AB-9A4F-439D-9D79-90B335E7A3F4}" presName="hierChild4" presStyleCnt="0"/>
      <dgm:spPr/>
    </dgm:pt>
    <dgm:pt modelId="{CA678B1C-3B03-49A7-8EEA-D3BA2579A066}" type="pres">
      <dgm:prSet presAssocID="{089F056A-D087-4D25-9971-FA2B200324EA}" presName="Name37" presStyleLbl="parChTrans1D4" presStyleIdx="3" presStyleCnt="4"/>
      <dgm:spPr/>
      <dgm:t>
        <a:bodyPr/>
        <a:lstStyle/>
        <a:p>
          <a:endParaRPr lang="en-US"/>
        </a:p>
      </dgm:t>
    </dgm:pt>
    <dgm:pt modelId="{1A281541-C93C-4D8A-A469-D733D4124E3D}" type="pres">
      <dgm:prSet presAssocID="{771FDE06-F40B-4E42-9E76-DF854ABFC659}" presName="hierRoot2" presStyleCnt="0">
        <dgm:presLayoutVars>
          <dgm:hierBranch val="init"/>
        </dgm:presLayoutVars>
      </dgm:prSet>
      <dgm:spPr/>
    </dgm:pt>
    <dgm:pt modelId="{42AAB008-C51F-4BA4-BEA0-4B6FDAB4946E}" type="pres">
      <dgm:prSet presAssocID="{771FDE06-F40B-4E42-9E76-DF854ABFC659}" presName="rootComposite" presStyleCnt="0"/>
      <dgm:spPr/>
    </dgm:pt>
    <dgm:pt modelId="{8F67DC5C-E72A-4AA9-8ECA-AAB5E7A0AA32}" type="pres">
      <dgm:prSet presAssocID="{771FDE06-F40B-4E42-9E76-DF854ABFC659}" presName="rootText" presStyleLbl="node4" presStyleIdx="3" presStyleCnt="4" custScaleX="51998" custScaleY="1964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4A88AC2-E7D1-466F-8FE7-A74582BA0261}" type="pres">
      <dgm:prSet presAssocID="{771FDE06-F40B-4E42-9E76-DF854ABFC659}" presName="rootConnector" presStyleLbl="node4" presStyleIdx="3" presStyleCnt="4"/>
      <dgm:spPr/>
      <dgm:t>
        <a:bodyPr/>
        <a:lstStyle/>
        <a:p>
          <a:endParaRPr lang="en-US"/>
        </a:p>
      </dgm:t>
    </dgm:pt>
    <dgm:pt modelId="{83B3FC66-A42B-40EC-8EBC-FBB13D029529}" type="pres">
      <dgm:prSet presAssocID="{771FDE06-F40B-4E42-9E76-DF854ABFC659}" presName="hierChild4" presStyleCnt="0"/>
      <dgm:spPr/>
    </dgm:pt>
    <dgm:pt modelId="{6BEDEA32-2FDC-458A-B42E-1579A6D6DF8A}" type="pres">
      <dgm:prSet presAssocID="{771FDE06-F40B-4E42-9E76-DF854ABFC659}" presName="hierChild5" presStyleCnt="0"/>
      <dgm:spPr/>
    </dgm:pt>
    <dgm:pt modelId="{131B08B3-50CE-4286-B1E1-963F9D5CD374}" type="pres">
      <dgm:prSet presAssocID="{F9F723AB-9A4F-439D-9D79-90B335E7A3F4}" presName="hierChild5" presStyleCnt="0"/>
      <dgm:spPr/>
    </dgm:pt>
    <dgm:pt modelId="{0F26AA99-C9D6-4D68-87FE-9D3F78D3BBCB}" type="pres">
      <dgm:prSet presAssocID="{A4C37603-22DD-45F8-A916-B69AB8DE4870}" presName="hierChild5" presStyleCnt="0"/>
      <dgm:spPr/>
    </dgm:pt>
    <dgm:pt modelId="{3EAD56AD-C01D-4E81-98B7-BBCA420EFF49}" type="pres">
      <dgm:prSet presAssocID="{0C6F97DF-36F0-4AB2-8D49-3BE897971D1E}" presName="hierChild3" presStyleCnt="0"/>
      <dgm:spPr/>
    </dgm:pt>
  </dgm:ptLst>
  <dgm:cxnLst>
    <dgm:cxn modelId="{4DF97C3F-AE22-4861-9660-24AF40A02459}" srcId="{0C6F97DF-36F0-4AB2-8D49-3BE897971D1E}" destId="{A4C37603-22DD-45F8-A916-B69AB8DE4870}" srcOrd="1" destOrd="0" parTransId="{9BF9A993-C0EC-4FF9-A34D-DAEB303D861C}" sibTransId="{50F6DE72-51C4-49C4-8B57-AA19557796FE}"/>
    <dgm:cxn modelId="{5EB592DC-096C-4B30-8456-2E1FC3E1D1B1}" type="presOf" srcId="{DE524A41-F380-4610-8259-C25C66DF862B}" destId="{7389CB99-4211-4C7D-AA00-E82F0C757D91}" srcOrd="0" destOrd="0" presId="urn:microsoft.com/office/officeart/2005/8/layout/orgChart1"/>
    <dgm:cxn modelId="{7EB1929A-BB4B-40C7-94A8-A2B1899B4303}" srcId="{A51C31D9-5F7F-484E-9799-B1CD49480F7D}" destId="{4731DB0C-3049-43EE-986D-4E25A5DE410D}" srcOrd="0" destOrd="0" parTransId="{DE524A41-F380-4610-8259-C25C66DF862B}" sibTransId="{0FD49F90-74D6-4A8C-8245-9AFAEC255DAF}"/>
    <dgm:cxn modelId="{3B3DF625-30F6-4ED7-A473-4CEEF3CE9366}" type="presOf" srcId="{B3B2492C-181E-4E82-BC79-5B0D2584FF7E}" destId="{91A81255-BEE1-42AD-8A5C-A1B4F89B07E3}" srcOrd="0" destOrd="0" presId="urn:microsoft.com/office/officeart/2005/8/layout/orgChart1"/>
    <dgm:cxn modelId="{83C8DDFE-2905-435C-8DAE-9922446E1392}" type="presOf" srcId="{56729DFF-A168-436E-BB4B-79EC2254B887}" destId="{402DC6C9-D057-446B-943B-D3EF7065B366}" srcOrd="1" destOrd="0" presId="urn:microsoft.com/office/officeart/2005/8/layout/orgChart1"/>
    <dgm:cxn modelId="{52225C72-B17C-4507-A516-0E89A702693E}" type="presOf" srcId="{EE5AB2A7-DD5E-4F09-B968-45C9681B1452}" destId="{1FA0E8CB-A192-4999-9633-08B2BB83343E}" srcOrd="0" destOrd="0" presId="urn:microsoft.com/office/officeart/2005/8/layout/orgChart1"/>
    <dgm:cxn modelId="{1E539C8D-9681-4A85-BEB0-A45D113F12E6}" type="presOf" srcId="{31999DB3-2C00-4568-BAB4-885D979E78C7}" destId="{661B6742-673D-486D-8560-897B79F2C607}" srcOrd="0" destOrd="0" presId="urn:microsoft.com/office/officeart/2005/8/layout/orgChart1"/>
    <dgm:cxn modelId="{C35C65F1-D9F0-4558-AC9A-E3BF6C299E19}" type="presOf" srcId="{6CD5FEEA-9EBA-4F49-B3CA-1044E356CC23}" destId="{9070E3C0-F1D5-46A6-B92D-509AB84ED540}" srcOrd="0" destOrd="0" presId="urn:microsoft.com/office/officeart/2005/8/layout/orgChart1"/>
    <dgm:cxn modelId="{F2F4FD53-B54E-433C-AB42-4E4CFD3A22DB}" type="presOf" srcId="{F9F723AB-9A4F-439D-9D79-90B335E7A3F4}" destId="{7E6AD607-CC49-4D7B-BF3F-BB92F28DC1A1}" srcOrd="0" destOrd="0" presId="urn:microsoft.com/office/officeart/2005/8/layout/orgChart1"/>
    <dgm:cxn modelId="{D9E394EC-FF6B-401B-BFB5-40499D58CB40}" srcId="{56729DFF-A168-436E-BB4B-79EC2254B887}" destId="{EE5AB2A7-DD5E-4F09-B968-45C9681B1452}" srcOrd="0" destOrd="0" parTransId="{B5129715-BA7A-45DE-81A0-0CC7825147CA}" sibTransId="{381166FC-68B0-48EA-A0CE-35DE2F187549}"/>
    <dgm:cxn modelId="{703353AB-7A8D-48CE-B4E9-888EEC12FF8A}" srcId="{A4C37603-22DD-45F8-A916-B69AB8DE4870}" destId="{F9F723AB-9A4F-439D-9D79-90B335E7A3F4}" srcOrd="1" destOrd="0" parTransId="{B538B4E8-9527-42AE-B942-8EBAD4C13801}" sibTransId="{50A0A4DE-FB7E-4CBB-BD86-7FBC07DD608C}"/>
    <dgm:cxn modelId="{209775D8-5B5A-457A-B8F4-8A881AC946F5}" type="presOf" srcId="{A51C31D9-5F7F-484E-9799-B1CD49480F7D}" destId="{A2F3EC9B-5ED4-41D8-A29D-C17228B89928}" srcOrd="0" destOrd="0" presId="urn:microsoft.com/office/officeart/2005/8/layout/orgChart1"/>
    <dgm:cxn modelId="{0D63C880-1EDF-45BF-BF76-B7C5B950CF4D}" srcId="{90D75189-267A-4F26-8BD6-AD940D76EEAB}" destId="{A51C31D9-5F7F-484E-9799-B1CD49480F7D}" srcOrd="0" destOrd="0" parTransId="{9073D16E-6DF0-432F-8A90-1FA5FF5A31DE}" sibTransId="{0602A82E-E93E-48D3-BB18-1ABA2A71C4AA}"/>
    <dgm:cxn modelId="{7C097E15-3CB6-462D-A889-6AE7B015B2D7}" srcId="{F9F723AB-9A4F-439D-9D79-90B335E7A3F4}" destId="{771FDE06-F40B-4E42-9E76-DF854ABFC659}" srcOrd="0" destOrd="0" parTransId="{089F056A-D087-4D25-9971-FA2B200324EA}" sibTransId="{01AB5849-68AA-40CB-9742-6B1C051C6564}"/>
    <dgm:cxn modelId="{E6D7CAB2-96D7-4D2B-ABA5-3DEC7802AE4C}" type="presOf" srcId="{90D75189-267A-4F26-8BD6-AD940D76EEAB}" destId="{1B8ED500-3E79-4467-A968-E0A9D8B44772}" srcOrd="0" destOrd="0" presId="urn:microsoft.com/office/officeart/2005/8/layout/orgChart1"/>
    <dgm:cxn modelId="{362051EA-0999-4B3B-A67B-58D6BCF0AD89}" type="presOf" srcId="{0741B803-84E1-47C0-85A1-A02D271F5AE8}" destId="{5D7F4A41-B89E-4E67-8015-F6BBB558B146}" srcOrd="0" destOrd="0" presId="urn:microsoft.com/office/officeart/2005/8/layout/orgChart1"/>
    <dgm:cxn modelId="{0D0ABFD2-A704-4462-91DB-77B7AC063322}" type="presOf" srcId="{0C6F97DF-36F0-4AB2-8D49-3BE897971D1E}" destId="{AE806872-CD5D-4287-8C4A-6403D0F060D5}" srcOrd="1" destOrd="0" presId="urn:microsoft.com/office/officeart/2005/8/layout/orgChart1"/>
    <dgm:cxn modelId="{76429DD2-3F88-40B3-A33B-857D06D68F6D}" type="presOf" srcId="{4731DB0C-3049-43EE-986D-4E25A5DE410D}" destId="{5C65F1F1-B182-4FFE-942A-BB464FCD2854}" srcOrd="1" destOrd="0" presId="urn:microsoft.com/office/officeart/2005/8/layout/orgChart1"/>
    <dgm:cxn modelId="{E782821A-724C-4D40-8E32-44088215AB58}" type="presOf" srcId="{9073D16E-6DF0-432F-8A90-1FA5FF5A31DE}" destId="{FA3A3D51-0089-4890-9DAB-961FBFEC4D53}" srcOrd="0" destOrd="0" presId="urn:microsoft.com/office/officeart/2005/8/layout/orgChart1"/>
    <dgm:cxn modelId="{63DFD4E3-A294-40B2-8DD5-BE4F29FDEDB8}" type="presOf" srcId="{56729DFF-A168-436E-BB4B-79EC2254B887}" destId="{D31C1872-C453-4D2E-8171-326E4C4AB9C4}" srcOrd="0" destOrd="0" presId="urn:microsoft.com/office/officeart/2005/8/layout/orgChart1"/>
    <dgm:cxn modelId="{C2556087-C78E-4EBD-B1ED-3EFF64D64959}" type="presOf" srcId="{F9F723AB-9A4F-439D-9D79-90B335E7A3F4}" destId="{0276DEC2-E0DF-4678-B519-DB5147F67170}" srcOrd="1" destOrd="0" presId="urn:microsoft.com/office/officeart/2005/8/layout/orgChart1"/>
    <dgm:cxn modelId="{6C5BA9FC-37ED-4750-A4E8-B441CCF0E27C}" type="presOf" srcId="{EE5AB2A7-DD5E-4F09-B968-45C9681B1452}" destId="{350BBC1D-838E-4C3E-BBDC-355F0B1B49D4}" srcOrd="1" destOrd="0" presId="urn:microsoft.com/office/officeart/2005/8/layout/orgChart1"/>
    <dgm:cxn modelId="{E4489DD4-74A4-4ED5-AC95-58D0A2B3B808}" type="presOf" srcId="{9C794180-41A5-4A70-BB6B-8C1986992080}" destId="{C2BA0563-FFF1-46DD-AD75-65D5709713B0}" srcOrd="1" destOrd="0" presId="urn:microsoft.com/office/officeart/2005/8/layout/orgChart1"/>
    <dgm:cxn modelId="{FA7F3834-C082-4497-8FD5-CDD3DA3D7153}" type="presOf" srcId="{771FDE06-F40B-4E42-9E76-DF854ABFC659}" destId="{D4A88AC2-E7D1-466F-8FE7-A74582BA0261}" srcOrd="1" destOrd="0" presId="urn:microsoft.com/office/officeart/2005/8/layout/orgChart1"/>
    <dgm:cxn modelId="{19B90207-DA03-42AE-BFD9-2E08D69A2128}" type="presOf" srcId="{B538B4E8-9527-42AE-B942-8EBAD4C13801}" destId="{253F081C-E85C-49FE-A2F1-E36D9FE0A703}" srcOrd="0" destOrd="0" presId="urn:microsoft.com/office/officeart/2005/8/layout/orgChart1"/>
    <dgm:cxn modelId="{EDBE103E-9ABC-4CB8-8D53-01A5EA951A2E}" type="presOf" srcId="{35941FB0-F671-4517-8CC6-8F326AB2FF63}" destId="{7FD968F6-45B2-415A-9C3A-769A23B28632}" srcOrd="0" destOrd="0" presId="urn:microsoft.com/office/officeart/2005/8/layout/orgChart1"/>
    <dgm:cxn modelId="{19E5DC87-F741-48ED-8493-14AA42A2401E}" type="presOf" srcId="{9BF9A993-C0EC-4FF9-A34D-DAEB303D861C}" destId="{A43EFF03-89F8-46D0-A4FF-6F5A2C4D8886}" srcOrd="0" destOrd="0" presId="urn:microsoft.com/office/officeart/2005/8/layout/orgChart1"/>
    <dgm:cxn modelId="{D876F114-0421-4BDF-8358-6D7E0FC2CC5E}" type="presOf" srcId="{089F056A-D087-4D25-9971-FA2B200324EA}" destId="{CA678B1C-3B03-49A7-8EEA-D3BA2579A066}" srcOrd="0" destOrd="0" presId="urn:microsoft.com/office/officeart/2005/8/layout/orgChart1"/>
    <dgm:cxn modelId="{F3973D2F-B7CB-4458-A4A2-629B3C3AD0CC}" type="presOf" srcId="{A4C37603-22DD-45F8-A916-B69AB8DE4870}" destId="{17CC2A41-8520-43A0-9516-FBF586CF1865}" srcOrd="1" destOrd="0" presId="urn:microsoft.com/office/officeart/2005/8/layout/orgChart1"/>
    <dgm:cxn modelId="{299A3028-B20B-40F6-AC34-D801DD20417A}" type="presOf" srcId="{4731DB0C-3049-43EE-986D-4E25A5DE410D}" destId="{F6E8E475-EC95-4AB0-BCFD-5DF821E2042D}" srcOrd="0" destOrd="0" presId="urn:microsoft.com/office/officeart/2005/8/layout/orgChart1"/>
    <dgm:cxn modelId="{44D6EE7B-8CCD-4538-A6AC-9CFADE0D81D1}" type="presOf" srcId="{A4C37603-22DD-45F8-A916-B69AB8DE4870}" destId="{B3F20A61-8D5D-4C82-A887-39695FD7F750}" srcOrd="0" destOrd="0" presId="urn:microsoft.com/office/officeart/2005/8/layout/orgChart1"/>
    <dgm:cxn modelId="{8202767F-7FC3-48C4-AE86-45283D7D96F7}" srcId="{6CD5FEEA-9EBA-4F49-B3CA-1044E356CC23}" destId="{0C6F97DF-36F0-4AB2-8D49-3BE897971D1E}" srcOrd="0" destOrd="0" parTransId="{B1424F1C-BB6D-4023-8E59-AF1E0F447C65}" sibTransId="{D790E711-0934-4E7C-8C66-75A34DE725A8}"/>
    <dgm:cxn modelId="{26783EB1-96C4-4EB7-B601-EBCC246DD223}" type="presOf" srcId="{B5129715-BA7A-45DE-81A0-0CC7825147CA}" destId="{9359D8BD-14AE-49DA-ADAE-7B3EE45FBE11}" srcOrd="0" destOrd="0" presId="urn:microsoft.com/office/officeart/2005/8/layout/orgChart1"/>
    <dgm:cxn modelId="{CB8C1F00-E47B-4526-BDF7-E1B5BCDDF32D}" type="presOf" srcId="{771FDE06-F40B-4E42-9E76-DF854ABFC659}" destId="{8F67DC5C-E72A-4AA9-8ECA-AAB5E7A0AA32}" srcOrd="0" destOrd="0" presId="urn:microsoft.com/office/officeart/2005/8/layout/orgChart1"/>
    <dgm:cxn modelId="{B1182426-A65C-4674-A687-84AB99E3D3F7}" srcId="{9C794180-41A5-4A70-BB6B-8C1986992080}" destId="{35941FB0-F671-4517-8CC6-8F326AB2FF63}" srcOrd="0" destOrd="0" parTransId="{760406ED-CF6C-4557-9CFE-0AB83F8542AD}" sibTransId="{30CF9B88-E86A-4D40-B4AB-2D62A3CC2F9A}"/>
    <dgm:cxn modelId="{81E4828F-7403-407D-9619-AB57E8391642}" srcId="{90D75189-267A-4F26-8BD6-AD940D76EEAB}" destId="{9C794180-41A5-4A70-BB6B-8C1986992080}" srcOrd="1" destOrd="0" parTransId="{31999DB3-2C00-4568-BAB4-885D979E78C7}" sibTransId="{37CE8760-E95D-4BB2-93A9-C76CD00915A6}"/>
    <dgm:cxn modelId="{D39342E1-2625-4408-8455-DF45479BDA0A}" type="presOf" srcId="{760406ED-CF6C-4557-9CFE-0AB83F8542AD}" destId="{569CA5A1-D316-44C2-8AF2-AE7453981D8C}" srcOrd="0" destOrd="0" presId="urn:microsoft.com/office/officeart/2005/8/layout/orgChart1"/>
    <dgm:cxn modelId="{6F48A316-3A39-4B87-BEB3-4906E1C91FC3}" type="presOf" srcId="{90D75189-267A-4F26-8BD6-AD940D76EEAB}" destId="{04676544-EAF6-4C1A-BA33-79A097B10038}" srcOrd="1" destOrd="0" presId="urn:microsoft.com/office/officeart/2005/8/layout/orgChart1"/>
    <dgm:cxn modelId="{EB28D9EE-B088-43DB-AB2E-0D0D2BBBB250}" srcId="{A4C37603-22DD-45F8-A916-B69AB8DE4870}" destId="{56729DFF-A168-436E-BB4B-79EC2254B887}" srcOrd="0" destOrd="0" parTransId="{0741B803-84E1-47C0-85A1-A02D271F5AE8}" sibTransId="{F2D160DF-FEB6-46B9-8267-A97DF301D3C0}"/>
    <dgm:cxn modelId="{A345B66D-D6B4-4835-9AE3-E025219C0CBE}" type="presOf" srcId="{9C794180-41A5-4A70-BB6B-8C1986992080}" destId="{B65DE8E5-8E35-4EBC-BC20-4D2B59D4C8A1}" srcOrd="0" destOrd="0" presId="urn:microsoft.com/office/officeart/2005/8/layout/orgChart1"/>
    <dgm:cxn modelId="{E707ADBC-A0E4-45C2-AEBB-02A1BFFF7D02}" type="presOf" srcId="{35941FB0-F671-4517-8CC6-8F326AB2FF63}" destId="{60CBF8BB-0BB7-4A2A-9805-BC0A8546A89D}" srcOrd="1" destOrd="0" presId="urn:microsoft.com/office/officeart/2005/8/layout/orgChart1"/>
    <dgm:cxn modelId="{A847985E-815B-4272-8DD9-E0064E29AAC1}" type="presOf" srcId="{A51C31D9-5F7F-484E-9799-B1CD49480F7D}" destId="{59C95112-89A5-46C4-BDFC-D39C427D86B0}" srcOrd="1" destOrd="0" presId="urn:microsoft.com/office/officeart/2005/8/layout/orgChart1"/>
    <dgm:cxn modelId="{D5F48D44-A329-4963-933E-49DE4E4BC92A}" srcId="{0C6F97DF-36F0-4AB2-8D49-3BE897971D1E}" destId="{90D75189-267A-4F26-8BD6-AD940D76EEAB}" srcOrd="0" destOrd="0" parTransId="{B3B2492C-181E-4E82-BC79-5B0D2584FF7E}" sibTransId="{829EFE2D-BAB4-4558-9306-241B8FF79246}"/>
    <dgm:cxn modelId="{90B7F916-78AC-41AB-AADB-62BF8D50C8D7}" type="presOf" srcId="{0C6F97DF-36F0-4AB2-8D49-3BE897971D1E}" destId="{C95C30EF-2EDB-436D-A673-9E6E1B6F1D6E}" srcOrd="0" destOrd="0" presId="urn:microsoft.com/office/officeart/2005/8/layout/orgChart1"/>
    <dgm:cxn modelId="{471D4B25-460C-4F5F-9728-5AD2B21754FE}" type="presParOf" srcId="{9070E3C0-F1D5-46A6-B92D-509AB84ED540}" destId="{20C642A0-BF3E-4FCF-90E4-B04BB149C6EE}" srcOrd="0" destOrd="0" presId="urn:microsoft.com/office/officeart/2005/8/layout/orgChart1"/>
    <dgm:cxn modelId="{107242D6-A5FB-4BEA-AA90-F796B58E4434}" type="presParOf" srcId="{20C642A0-BF3E-4FCF-90E4-B04BB149C6EE}" destId="{9F962D63-2C24-45FD-9812-E7B420D8F932}" srcOrd="0" destOrd="0" presId="urn:microsoft.com/office/officeart/2005/8/layout/orgChart1"/>
    <dgm:cxn modelId="{E99FA465-D53A-4DE2-8755-A6DC2906E41A}" type="presParOf" srcId="{9F962D63-2C24-45FD-9812-E7B420D8F932}" destId="{C95C30EF-2EDB-436D-A673-9E6E1B6F1D6E}" srcOrd="0" destOrd="0" presId="urn:microsoft.com/office/officeart/2005/8/layout/orgChart1"/>
    <dgm:cxn modelId="{E581DCB6-B4DF-414F-BC79-2C4AD03793E4}" type="presParOf" srcId="{9F962D63-2C24-45FD-9812-E7B420D8F932}" destId="{AE806872-CD5D-4287-8C4A-6403D0F060D5}" srcOrd="1" destOrd="0" presId="urn:microsoft.com/office/officeart/2005/8/layout/orgChart1"/>
    <dgm:cxn modelId="{65220753-1E45-46A2-8A5D-001A718A388B}" type="presParOf" srcId="{20C642A0-BF3E-4FCF-90E4-B04BB149C6EE}" destId="{5D925720-BD15-4FA6-AA8B-F83690D51454}" srcOrd="1" destOrd="0" presId="urn:microsoft.com/office/officeart/2005/8/layout/orgChart1"/>
    <dgm:cxn modelId="{3C5D2511-4250-4AEC-B71C-562F21C9E4A7}" type="presParOf" srcId="{5D925720-BD15-4FA6-AA8B-F83690D51454}" destId="{91A81255-BEE1-42AD-8A5C-A1B4F89B07E3}" srcOrd="0" destOrd="0" presId="urn:microsoft.com/office/officeart/2005/8/layout/orgChart1"/>
    <dgm:cxn modelId="{555DF947-924C-412D-BDDD-0FCF52EB87EF}" type="presParOf" srcId="{5D925720-BD15-4FA6-AA8B-F83690D51454}" destId="{0FC2C3BD-8D3E-4571-822C-F11AAFCD555E}" srcOrd="1" destOrd="0" presId="urn:microsoft.com/office/officeart/2005/8/layout/orgChart1"/>
    <dgm:cxn modelId="{D90344B1-F9F9-4E95-9B23-24968C94229F}" type="presParOf" srcId="{0FC2C3BD-8D3E-4571-822C-F11AAFCD555E}" destId="{7C936D0A-F9F2-48B3-948B-6A472DA72A97}" srcOrd="0" destOrd="0" presId="urn:microsoft.com/office/officeart/2005/8/layout/orgChart1"/>
    <dgm:cxn modelId="{43C41C82-F22D-41C3-91E9-F6D0D42DCE14}" type="presParOf" srcId="{7C936D0A-F9F2-48B3-948B-6A472DA72A97}" destId="{1B8ED500-3E79-4467-A968-E0A9D8B44772}" srcOrd="0" destOrd="0" presId="urn:microsoft.com/office/officeart/2005/8/layout/orgChart1"/>
    <dgm:cxn modelId="{6BD9B772-5BEE-4151-9ECD-7763081BB5D6}" type="presParOf" srcId="{7C936D0A-F9F2-48B3-948B-6A472DA72A97}" destId="{04676544-EAF6-4C1A-BA33-79A097B10038}" srcOrd="1" destOrd="0" presId="urn:microsoft.com/office/officeart/2005/8/layout/orgChart1"/>
    <dgm:cxn modelId="{50697D4B-D757-45D0-A677-7E17F010FA7A}" type="presParOf" srcId="{0FC2C3BD-8D3E-4571-822C-F11AAFCD555E}" destId="{2836E66B-2ACA-4FAA-8225-72BBDFFBC975}" srcOrd="1" destOrd="0" presId="urn:microsoft.com/office/officeart/2005/8/layout/orgChart1"/>
    <dgm:cxn modelId="{9A55211B-A77D-48CA-BD8B-F4B8C67709AD}" type="presParOf" srcId="{2836E66B-2ACA-4FAA-8225-72BBDFFBC975}" destId="{FA3A3D51-0089-4890-9DAB-961FBFEC4D53}" srcOrd="0" destOrd="0" presId="urn:microsoft.com/office/officeart/2005/8/layout/orgChart1"/>
    <dgm:cxn modelId="{2715A141-E12A-4887-9077-3AE2C7E6F6A4}" type="presParOf" srcId="{2836E66B-2ACA-4FAA-8225-72BBDFFBC975}" destId="{1E026EE6-3840-4438-B5DA-9597A606500A}" srcOrd="1" destOrd="0" presId="urn:microsoft.com/office/officeart/2005/8/layout/orgChart1"/>
    <dgm:cxn modelId="{1C17D5FA-A818-44CA-BD2B-E354A1D987B5}" type="presParOf" srcId="{1E026EE6-3840-4438-B5DA-9597A606500A}" destId="{1B79A5F1-90F9-4702-930A-DF8C0BCEACC9}" srcOrd="0" destOrd="0" presId="urn:microsoft.com/office/officeart/2005/8/layout/orgChart1"/>
    <dgm:cxn modelId="{3EE3AE58-B996-4944-B1FC-069180B027BF}" type="presParOf" srcId="{1B79A5F1-90F9-4702-930A-DF8C0BCEACC9}" destId="{A2F3EC9B-5ED4-41D8-A29D-C17228B89928}" srcOrd="0" destOrd="0" presId="urn:microsoft.com/office/officeart/2005/8/layout/orgChart1"/>
    <dgm:cxn modelId="{F5F218B4-99B9-4E34-9E3C-2C4C0A86DD15}" type="presParOf" srcId="{1B79A5F1-90F9-4702-930A-DF8C0BCEACC9}" destId="{59C95112-89A5-46C4-BDFC-D39C427D86B0}" srcOrd="1" destOrd="0" presId="urn:microsoft.com/office/officeart/2005/8/layout/orgChart1"/>
    <dgm:cxn modelId="{C14FED90-AFCC-48C7-B881-23EE31EE9572}" type="presParOf" srcId="{1E026EE6-3840-4438-B5DA-9597A606500A}" destId="{FAABEFB6-F778-418F-8725-0EEBA509EA38}" srcOrd="1" destOrd="0" presId="urn:microsoft.com/office/officeart/2005/8/layout/orgChart1"/>
    <dgm:cxn modelId="{0F4DFB62-E11E-4C93-8CF0-AC74B6F8E415}" type="presParOf" srcId="{FAABEFB6-F778-418F-8725-0EEBA509EA38}" destId="{7389CB99-4211-4C7D-AA00-E82F0C757D91}" srcOrd="0" destOrd="0" presId="urn:microsoft.com/office/officeart/2005/8/layout/orgChart1"/>
    <dgm:cxn modelId="{CEAF32C3-76BD-4429-B381-2A48AB9D51C8}" type="presParOf" srcId="{FAABEFB6-F778-418F-8725-0EEBA509EA38}" destId="{8A8C4A5E-10F7-4769-90BB-FCEEC6E05064}" srcOrd="1" destOrd="0" presId="urn:microsoft.com/office/officeart/2005/8/layout/orgChart1"/>
    <dgm:cxn modelId="{46649503-C74C-4775-AC33-8AC956879CFC}" type="presParOf" srcId="{8A8C4A5E-10F7-4769-90BB-FCEEC6E05064}" destId="{905D552D-BF39-4C24-A002-8497B044B229}" srcOrd="0" destOrd="0" presId="urn:microsoft.com/office/officeart/2005/8/layout/orgChart1"/>
    <dgm:cxn modelId="{07AE382B-1968-4B65-A2CB-77A882EBA82D}" type="presParOf" srcId="{905D552D-BF39-4C24-A002-8497B044B229}" destId="{F6E8E475-EC95-4AB0-BCFD-5DF821E2042D}" srcOrd="0" destOrd="0" presId="urn:microsoft.com/office/officeart/2005/8/layout/orgChart1"/>
    <dgm:cxn modelId="{7DB9B933-46EA-48F0-AE13-B5B2316A42F7}" type="presParOf" srcId="{905D552D-BF39-4C24-A002-8497B044B229}" destId="{5C65F1F1-B182-4FFE-942A-BB464FCD2854}" srcOrd="1" destOrd="0" presId="urn:microsoft.com/office/officeart/2005/8/layout/orgChart1"/>
    <dgm:cxn modelId="{36E2D3B8-1AD2-4659-9D2D-B6BBF843B210}" type="presParOf" srcId="{8A8C4A5E-10F7-4769-90BB-FCEEC6E05064}" destId="{3A5A11CD-7F12-4C46-AFEA-26AFE8D69990}" srcOrd="1" destOrd="0" presId="urn:microsoft.com/office/officeart/2005/8/layout/orgChart1"/>
    <dgm:cxn modelId="{099A51C5-8927-40B1-809B-6AAC85816B83}" type="presParOf" srcId="{8A8C4A5E-10F7-4769-90BB-FCEEC6E05064}" destId="{8B26F6CE-BD8C-4033-A216-6E64E3D6C308}" srcOrd="2" destOrd="0" presId="urn:microsoft.com/office/officeart/2005/8/layout/orgChart1"/>
    <dgm:cxn modelId="{6B03A517-8EC6-45CA-9932-9C85EDB3D730}" type="presParOf" srcId="{1E026EE6-3840-4438-B5DA-9597A606500A}" destId="{DC79DCA3-CFD1-4253-A98F-C32F6BA3FDD0}" srcOrd="2" destOrd="0" presId="urn:microsoft.com/office/officeart/2005/8/layout/orgChart1"/>
    <dgm:cxn modelId="{DA62AD65-9356-474E-9B59-851E446F6F3E}" type="presParOf" srcId="{2836E66B-2ACA-4FAA-8225-72BBDFFBC975}" destId="{661B6742-673D-486D-8560-897B79F2C607}" srcOrd="2" destOrd="0" presId="urn:microsoft.com/office/officeart/2005/8/layout/orgChart1"/>
    <dgm:cxn modelId="{7A7A2DD5-F1A1-45F3-A773-760E47FF54E9}" type="presParOf" srcId="{2836E66B-2ACA-4FAA-8225-72BBDFFBC975}" destId="{427C93BD-5E81-48D5-922A-9E0A8B34A793}" srcOrd="3" destOrd="0" presId="urn:microsoft.com/office/officeart/2005/8/layout/orgChart1"/>
    <dgm:cxn modelId="{C1CE1007-29BA-47B5-A653-DEA674E83970}" type="presParOf" srcId="{427C93BD-5E81-48D5-922A-9E0A8B34A793}" destId="{EA789961-8616-4257-9E01-FE42669534AC}" srcOrd="0" destOrd="0" presId="urn:microsoft.com/office/officeart/2005/8/layout/orgChart1"/>
    <dgm:cxn modelId="{E261F8E2-307B-4F27-A986-E3844ECCEBBD}" type="presParOf" srcId="{EA789961-8616-4257-9E01-FE42669534AC}" destId="{B65DE8E5-8E35-4EBC-BC20-4D2B59D4C8A1}" srcOrd="0" destOrd="0" presId="urn:microsoft.com/office/officeart/2005/8/layout/orgChart1"/>
    <dgm:cxn modelId="{EC2E5663-E4DE-472E-A74A-3816EC1E7D7E}" type="presParOf" srcId="{EA789961-8616-4257-9E01-FE42669534AC}" destId="{C2BA0563-FFF1-46DD-AD75-65D5709713B0}" srcOrd="1" destOrd="0" presId="urn:microsoft.com/office/officeart/2005/8/layout/orgChart1"/>
    <dgm:cxn modelId="{B2C183B3-80C1-4F05-AD21-4BF8B2E12570}" type="presParOf" srcId="{427C93BD-5E81-48D5-922A-9E0A8B34A793}" destId="{95B4E552-AE03-4ED8-9EBE-7D4A45D9F3DA}" srcOrd="1" destOrd="0" presId="urn:microsoft.com/office/officeart/2005/8/layout/orgChart1"/>
    <dgm:cxn modelId="{626D910E-DC59-4A43-A2A0-6877B575E696}" type="presParOf" srcId="{95B4E552-AE03-4ED8-9EBE-7D4A45D9F3DA}" destId="{569CA5A1-D316-44C2-8AF2-AE7453981D8C}" srcOrd="0" destOrd="0" presId="urn:microsoft.com/office/officeart/2005/8/layout/orgChart1"/>
    <dgm:cxn modelId="{6F6B19F9-7FD9-4122-8996-C67225DDA20D}" type="presParOf" srcId="{95B4E552-AE03-4ED8-9EBE-7D4A45D9F3DA}" destId="{4AD891F6-FC06-4134-8143-881EF6231220}" srcOrd="1" destOrd="0" presId="urn:microsoft.com/office/officeart/2005/8/layout/orgChart1"/>
    <dgm:cxn modelId="{5CF1D05E-6E12-4D0C-8BD3-0434ED89FB1E}" type="presParOf" srcId="{4AD891F6-FC06-4134-8143-881EF6231220}" destId="{DD8E403C-E4C7-4DF3-91F0-118719881C64}" srcOrd="0" destOrd="0" presId="urn:microsoft.com/office/officeart/2005/8/layout/orgChart1"/>
    <dgm:cxn modelId="{16403DA5-4E72-4328-BCAC-46253803598A}" type="presParOf" srcId="{DD8E403C-E4C7-4DF3-91F0-118719881C64}" destId="{7FD968F6-45B2-415A-9C3A-769A23B28632}" srcOrd="0" destOrd="0" presId="urn:microsoft.com/office/officeart/2005/8/layout/orgChart1"/>
    <dgm:cxn modelId="{807E962B-6D19-41AB-A48D-780FA63175B1}" type="presParOf" srcId="{DD8E403C-E4C7-4DF3-91F0-118719881C64}" destId="{60CBF8BB-0BB7-4A2A-9805-BC0A8546A89D}" srcOrd="1" destOrd="0" presId="urn:microsoft.com/office/officeart/2005/8/layout/orgChart1"/>
    <dgm:cxn modelId="{59581CE7-14E1-4174-855E-BF719B8CC0CB}" type="presParOf" srcId="{4AD891F6-FC06-4134-8143-881EF6231220}" destId="{5718B8BC-3E6E-4DE4-91B2-50A297F8B169}" srcOrd="1" destOrd="0" presId="urn:microsoft.com/office/officeart/2005/8/layout/orgChart1"/>
    <dgm:cxn modelId="{22F6D15E-B7F2-4E5D-B140-4FF006A6695B}" type="presParOf" srcId="{4AD891F6-FC06-4134-8143-881EF6231220}" destId="{8E6A9D7B-9CA9-4D6D-A2F4-B6B7AC740E03}" srcOrd="2" destOrd="0" presId="urn:microsoft.com/office/officeart/2005/8/layout/orgChart1"/>
    <dgm:cxn modelId="{FFB3151C-ECE2-4BC2-BD7E-5A281FFA8DE8}" type="presParOf" srcId="{427C93BD-5E81-48D5-922A-9E0A8B34A793}" destId="{ECDBFF97-833B-4BEB-9EAB-7AF8B941EE10}" srcOrd="2" destOrd="0" presId="urn:microsoft.com/office/officeart/2005/8/layout/orgChart1"/>
    <dgm:cxn modelId="{267F0F09-30DC-4483-B19C-FEFE4AE2EEA9}" type="presParOf" srcId="{0FC2C3BD-8D3E-4571-822C-F11AAFCD555E}" destId="{EFFCB7A2-1326-4EF5-92EE-47A246B1FE24}" srcOrd="2" destOrd="0" presId="urn:microsoft.com/office/officeart/2005/8/layout/orgChart1"/>
    <dgm:cxn modelId="{08D798F8-646E-425F-8453-CC43647315D1}" type="presParOf" srcId="{5D925720-BD15-4FA6-AA8B-F83690D51454}" destId="{A43EFF03-89F8-46D0-A4FF-6F5A2C4D8886}" srcOrd="2" destOrd="0" presId="urn:microsoft.com/office/officeart/2005/8/layout/orgChart1"/>
    <dgm:cxn modelId="{ECA22F1C-9FC0-40E8-829E-60C651704506}" type="presParOf" srcId="{5D925720-BD15-4FA6-AA8B-F83690D51454}" destId="{8BF445BB-3E8D-4FB0-9EC5-AB5421FA4C2C}" srcOrd="3" destOrd="0" presId="urn:microsoft.com/office/officeart/2005/8/layout/orgChart1"/>
    <dgm:cxn modelId="{C97D6898-1A17-4574-AAFA-18CA0E48B6A6}" type="presParOf" srcId="{8BF445BB-3E8D-4FB0-9EC5-AB5421FA4C2C}" destId="{C128AE8A-8594-407D-AAFF-18C09C12CB3A}" srcOrd="0" destOrd="0" presId="urn:microsoft.com/office/officeart/2005/8/layout/orgChart1"/>
    <dgm:cxn modelId="{3F115A45-6F74-44CC-BF56-EEE2E4B76103}" type="presParOf" srcId="{C128AE8A-8594-407D-AAFF-18C09C12CB3A}" destId="{B3F20A61-8D5D-4C82-A887-39695FD7F750}" srcOrd="0" destOrd="0" presId="urn:microsoft.com/office/officeart/2005/8/layout/orgChart1"/>
    <dgm:cxn modelId="{305368C7-F681-4F7A-B859-1F5964F6DD1A}" type="presParOf" srcId="{C128AE8A-8594-407D-AAFF-18C09C12CB3A}" destId="{17CC2A41-8520-43A0-9516-FBF586CF1865}" srcOrd="1" destOrd="0" presId="urn:microsoft.com/office/officeart/2005/8/layout/orgChart1"/>
    <dgm:cxn modelId="{573F6474-93CB-4B20-9411-99ADB58C3F2A}" type="presParOf" srcId="{8BF445BB-3E8D-4FB0-9EC5-AB5421FA4C2C}" destId="{802D075F-BC26-4C18-B680-A3C49CF191CD}" srcOrd="1" destOrd="0" presId="urn:microsoft.com/office/officeart/2005/8/layout/orgChart1"/>
    <dgm:cxn modelId="{C209922B-B81A-4B7E-A5F4-BA9D43206BC7}" type="presParOf" srcId="{802D075F-BC26-4C18-B680-A3C49CF191CD}" destId="{5D7F4A41-B89E-4E67-8015-F6BBB558B146}" srcOrd="0" destOrd="0" presId="urn:microsoft.com/office/officeart/2005/8/layout/orgChart1"/>
    <dgm:cxn modelId="{3EC8E430-4BCF-418F-AD9B-53BA0FBBD8B3}" type="presParOf" srcId="{802D075F-BC26-4C18-B680-A3C49CF191CD}" destId="{5D5DC8F1-AC13-4C84-938D-6C4F2F024463}" srcOrd="1" destOrd="0" presId="urn:microsoft.com/office/officeart/2005/8/layout/orgChart1"/>
    <dgm:cxn modelId="{1DFDF836-BFE2-45D6-84A8-ECF1A1CD9C01}" type="presParOf" srcId="{5D5DC8F1-AC13-4C84-938D-6C4F2F024463}" destId="{E34872EA-9DFB-43E0-83DF-663D5FF44CE3}" srcOrd="0" destOrd="0" presId="urn:microsoft.com/office/officeart/2005/8/layout/orgChart1"/>
    <dgm:cxn modelId="{F046B454-7BB6-44F4-95A2-E2C0838C5E55}" type="presParOf" srcId="{E34872EA-9DFB-43E0-83DF-663D5FF44CE3}" destId="{D31C1872-C453-4D2E-8171-326E4C4AB9C4}" srcOrd="0" destOrd="0" presId="urn:microsoft.com/office/officeart/2005/8/layout/orgChart1"/>
    <dgm:cxn modelId="{3BE278D8-9318-4B0B-883B-16C08554527E}" type="presParOf" srcId="{E34872EA-9DFB-43E0-83DF-663D5FF44CE3}" destId="{402DC6C9-D057-446B-943B-D3EF7065B366}" srcOrd="1" destOrd="0" presId="urn:microsoft.com/office/officeart/2005/8/layout/orgChart1"/>
    <dgm:cxn modelId="{92D33626-581D-4F9D-8835-8D758ECEAD28}" type="presParOf" srcId="{5D5DC8F1-AC13-4C84-938D-6C4F2F024463}" destId="{E3E8E4E2-42AE-4FB0-A486-CE3E7C9BDC4C}" srcOrd="1" destOrd="0" presId="urn:microsoft.com/office/officeart/2005/8/layout/orgChart1"/>
    <dgm:cxn modelId="{E10FDCA6-3DDE-4391-B68C-68E1723DB8C2}" type="presParOf" srcId="{E3E8E4E2-42AE-4FB0-A486-CE3E7C9BDC4C}" destId="{9359D8BD-14AE-49DA-ADAE-7B3EE45FBE11}" srcOrd="0" destOrd="0" presId="urn:microsoft.com/office/officeart/2005/8/layout/orgChart1"/>
    <dgm:cxn modelId="{0557193C-E73B-4DC6-AECB-21C3571C8201}" type="presParOf" srcId="{E3E8E4E2-42AE-4FB0-A486-CE3E7C9BDC4C}" destId="{4A818D8A-47BB-4C36-878B-6001EDFFEEDB}" srcOrd="1" destOrd="0" presId="urn:microsoft.com/office/officeart/2005/8/layout/orgChart1"/>
    <dgm:cxn modelId="{110B7100-C6B2-4620-B116-B356756806B1}" type="presParOf" srcId="{4A818D8A-47BB-4C36-878B-6001EDFFEEDB}" destId="{8CC4A290-A9E3-4C70-8361-4361FE6525F2}" srcOrd="0" destOrd="0" presId="urn:microsoft.com/office/officeart/2005/8/layout/orgChart1"/>
    <dgm:cxn modelId="{C0B70814-8928-4159-98F4-525E24579681}" type="presParOf" srcId="{8CC4A290-A9E3-4C70-8361-4361FE6525F2}" destId="{1FA0E8CB-A192-4999-9633-08B2BB83343E}" srcOrd="0" destOrd="0" presId="urn:microsoft.com/office/officeart/2005/8/layout/orgChart1"/>
    <dgm:cxn modelId="{80B97885-7958-4C95-849A-F6BC2E85180C}" type="presParOf" srcId="{8CC4A290-A9E3-4C70-8361-4361FE6525F2}" destId="{350BBC1D-838E-4C3E-BBDC-355F0B1B49D4}" srcOrd="1" destOrd="0" presId="urn:microsoft.com/office/officeart/2005/8/layout/orgChart1"/>
    <dgm:cxn modelId="{3A8AEA8F-8C72-4A5B-9702-6F4680A32411}" type="presParOf" srcId="{4A818D8A-47BB-4C36-878B-6001EDFFEEDB}" destId="{88CA824D-34EC-4538-A840-8E99FE689342}" srcOrd="1" destOrd="0" presId="urn:microsoft.com/office/officeart/2005/8/layout/orgChart1"/>
    <dgm:cxn modelId="{8E3F0683-C124-4216-92F4-6BC3D4296BDA}" type="presParOf" srcId="{4A818D8A-47BB-4C36-878B-6001EDFFEEDB}" destId="{C574C76C-66B3-4FBB-9B53-C98318A82107}" srcOrd="2" destOrd="0" presId="urn:microsoft.com/office/officeart/2005/8/layout/orgChart1"/>
    <dgm:cxn modelId="{10BDEEEF-16FE-4B36-B301-47A1799DD6A3}" type="presParOf" srcId="{5D5DC8F1-AC13-4C84-938D-6C4F2F024463}" destId="{D8CF5E5E-2CEE-4A7C-A686-03B04E096351}" srcOrd="2" destOrd="0" presId="urn:microsoft.com/office/officeart/2005/8/layout/orgChart1"/>
    <dgm:cxn modelId="{049EB292-E59F-4A8A-8B20-3072D9B8DF26}" type="presParOf" srcId="{802D075F-BC26-4C18-B680-A3C49CF191CD}" destId="{253F081C-E85C-49FE-A2F1-E36D9FE0A703}" srcOrd="2" destOrd="0" presId="urn:microsoft.com/office/officeart/2005/8/layout/orgChart1"/>
    <dgm:cxn modelId="{3828D8DF-360F-4B4D-AAB6-134FABCB6F1A}" type="presParOf" srcId="{802D075F-BC26-4C18-B680-A3C49CF191CD}" destId="{A50BFE11-B8A2-4AA6-A249-4597E95E5DE9}" srcOrd="3" destOrd="0" presId="urn:microsoft.com/office/officeart/2005/8/layout/orgChart1"/>
    <dgm:cxn modelId="{C8A675C1-EAB0-430F-BD80-1F8B46E1EBED}" type="presParOf" srcId="{A50BFE11-B8A2-4AA6-A249-4597E95E5DE9}" destId="{D4A5B98F-1811-465D-A9AA-A6A91DEC8C87}" srcOrd="0" destOrd="0" presId="urn:microsoft.com/office/officeart/2005/8/layout/orgChart1"/>
    <dgm:cxn modelId="{EDF6369F-C6D6-486A-A4BA-ACC42A0E4EF1}" type="presParOf" srcId="{D4A5B98F-1811-465D-A9AA-A6A91DEC8C87}" destId="{7E6AD607-CC49-4D7B-BF3F-BB92F28DC1A1}" srcOrd="0" destOrd="0" presId="urn:microsoft.com/office/officeart/2005/8/layout/orgChart1"/>
    <dgm:cxn modelId="{0F95C810-2870-49BE-85AB-3290F515A0FC}" type="presParOf" srcId="{D4A5B98F-1811-465D-A9AA-A6A91DEC8C87}" destId="{0276DEC2-E0DF-4678-B519-DB5147F67170}" srcOrd="1" destOrd="0" presId="urn:microsoft.com/office/officeart/2005/8/layout/orgChart1"/>
    <dgm:cxn modelId="{D6066C7B-E790-47C5-9FD5-DC7BCF3DA0CB}" type="presParOf" srcId="{A50BFE11-B8A2-4AA6-A249-4597E95E5DE9}" destId="{DDFE992E-0AFC-4641-A2C5-0058A2AB6334}" srcOrd="1" destOrd="0" presId="urn:microsoft.com/office/officeart/2005/8/layout/orgChart1"/>
    <dgm:cxn modelId="{019E3F43-E61C-4CB6-818A-06A55BA15E37}" type="presParOf" srcId="{DDFE992E-0AFC-4641-A2C5-0058A2AB6334}" destId="{CA678B1C-3B03-49A7-8EEA-D3BA2579A066}" srcOrd="0" destOrd="0" presId="urn:microsoft.com/office/officeart/2005/8/layout/orgChart1"/>
    <dgm:cxn modelId="{23A348DD-BB98-4662-A3E3-4CD2B4F17905}" type="presParOf" srcId="{DDFE992E-0AFC-4641-A2C5-0058A2AB6334}" destId="{1A281541-C93C-4D8A-A469-D733D4124E3D}" srcOrd="1" destOrd="0" presId="urn:microsoft.com/office/officeart/2005/8/layout/orgChart1"/>
    <dgm:cxn modelId="{5D1034C4-C97B-4AA1-B170-EDA3B5CAEAC0}" type="presParOf" srcId="{1A281541-C93C-4D8A-A469-D733D4124E3D}" destId="{42AAB008-C51F-4BA4-BEA0-4B6FDAB4946E}" srcOrd="0" destOrd="0" presId="urn:microsoft.com/office/officeart/2005/8/layout/orgChart1"/>
    <dgm:cxn modelId="{47BD3840-70E5-4523-870A-D41CB1D2D4D9}" type="presParOf" srcId="{42AAB008-C51F-4BA4-BEA0-4B6FDAB4946E}" destId="{8F67DC5C-E72A-4AA9-8ECA-AAB5E7A0AA32}" srcOrd="0" destOrd="0" presId="urn:microsoft.com/office/officeart/2005/8/layout/orgChart1"/>
    <dgm:cxn modelId="{0C0816A0-7A80-4087-ACFF-57A03B2AE042}" type="presParOf" srcId="{42AAB008-C51F-4BA4-BEA0-4B6FDAB4946E}" destId="{D4A88AC2-E7D1-466F-8FE7-A74582BA0261}" srcOrd="1" destOrd="0" presId="urn:microsoft.com/office/officeart/2005/8/layout/orgChart1"/>
    <dgm:cxn modelId="{197567BC-3080-42D1-A97A-21F3E8E6C733}" type="presParOf" srcId="{1A281541-C93C-4D8A-A469-D733D4124E3D}" destId="{83B3FC66-A42B-40EC-8EBC-FBB13D029529}" srcOrd="1" destOrd="0" presId="urn:microsoft.com/office/officeart/2005/8/layout/orgChart1"/>
    <dgm:cxn modelId="{32477F9F-5A7F-491B-B629-9CB104D5883D}" type="presParOf" srcId="{1A281541-C93C-4D8A-A469-D733D4124E3D}" destId="{6BEDEA32-2FDC-458A-B42E-1579A6D6DF8A}" srcOrd="2" destOrd="0" presId="urn:microsoft.com/office/officeart/2005/8/layout/orgChart1"/>
    <dgm:cxn modelId="{6C7DEF94-0287-4D30-BF64-B409B8FC4CEE}" type="presParOf" srcId="{A50BFE11-B8A2-4AA6-A249-4597E95E5DE9}" destId="{131B08B3-50CE-4286-B1E1-963F9D5CD374}" srcOrd="2" destOrd="0" presId="urn:microsoft.com/office/officeart/2005/8/layout/orgChart1"/>
    <dgm:cxn modelId="{AD8C297E-DB3A-4F78-9B87-408C0B4D6C65}" type="presParOf" srcId="{8BF445BB-3E8D-4FB0-9EC5-AB5421FA4C2C}" destId="{0F26AA99-C9D6-4D68-87FE-9D3F78D3BBCB}" srcOrd="2" destOrd="0" presId="urn:microsoft.com/office/officeart/2005/8/layout/orgChart1"/>
    <dgm:cxn modelId="{AA4D1609-21EE-4A59-B9F4-46EB0E043B09}" type="presParOf" srcId="{20C642A0-BF3E-4FCF-90E4-B04BB149C6EE}" destId="{3EAD56AD-C01D-4E81-98B7-BBCA420EFF4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678B1C-3B03-49A7-8EEA-D3BA2579A066}">
      <dsp:nvSpPr>
        <dsp:cNvPr id="0" name=""/>
        <dsp:cNvSpPr/>
      </dsp:nvSpPr>
      <dsp:spPr>
        <a:xfrm>
          <a:off x="5061019" y="1944223"/>
          <a:ext cx="135915" cy="6258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25868"/>
              </a:lnTo>
              <a:lnTo>
                <a:pt x="135915" y="625868"/>
              </a:lnTo>
            </a:path>
          </a:pathLst>
        </a:custGeom>
        <a:noFill/>
        <a:ln w="34925" cap="flat" cmpd="sng" algn="ctr">
          <a:solidFill>
            <a:srgbClr val="0080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3F081C-E85C-49FE-A2F1-E36D9FE0A703}">
      <dsp:nvSpPr>
        <dsp:cNvPr id="0" name=""/>
        <dsp:cNvSpPr/>
      </dsp:nvSpPr>
      <dsp:spPr>
        <a:xfrm>
          <a:off x="4651620" y="1199727"/>
          <a:ext cx="771838" cy="5072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3620"/>
              </a:lnTo>
              <a:lnTo>
                <a:pt x="771838" y="253620"/>
              </a:lnTo>
              <a:lnTo>
                <a:pt x="771838" y="507240"/>
              </a:lnTo>
            </a:path>
          </a:pathLst>
        </a:custGeom>
        <a:noFill/>
        <a:ln w="34925" cap="flat" cmpd="sng" algn="ctr">
          <a:solidFill>
            <a:srgbClr val="0080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59D8BD-14AE-49DA-ADAE-7B3EE45FBE11}">
      <dsp:nvSpPr>
        <dsp:cNvPr id="0" name=""/>
        <dsp:cNvSpPr/>
      </dsp:nvSpPr>
      <dsp:spPr>
        <a:xfrm>
          <a:off x="3507274" y="1944223"/>
          <a:ext cx="120813" cy="6258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25868"/>
              </a:lnTo>
              <a:lnTo>
                <a:pt x="120813" y="625868"/>
              </a:lnTo>
            </a:path>
          </a:pathLst>
        </a:custGeom>
        <a:noFill/>
        <a:ln w="34925" cap="flat" cmpd="sng" algn="ctr">
          <a:solidFill>
            <a:srgbClr val="0080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7F4A41-B89E-4E67-8015-F6BBB558B146}">
      <dsp:nvSpPr>
        <dsp:cNvPr id="0" name=""/>
        <dsp:cNvSpPr/>
      </dsp:nvSpPr>
      <dsp:spPr>
        <a:xfrm>
          <a:off x="3829444" y="1199727"/>
          <a:ext cx="822176" cy="507240"/>
        </a:xfrm>
        <a:custGeom>
          <a:avLst/>
          <a:gdLst/>
          <a:ahLst/>
          <a:cxnLst/>
          <a:rect l="0" t="0" r="0" b="0"/>
          <a:pathLst>
            <a:path>
              <a:moveTo>
                <a:pt x="822176" y="0"/>
              </a:moveTo>
              <a:lnTo>
                <a:pt x="822176" y="253620"/>
              </a:lnTo>
              <a:lnTo>
                <a:pt x="0" y="253620"/>
              </a:lnTo>
              <a:lnTo>
                <a:pt x="0" y="507240"/>
              </a:lnTo>
            </a:path>
          </a:pathLst>
        </a:custGeom>
        <a:noFill/>
        <a:ln w="34925" cap="flat" cmpd="sng" algn="ctr">
          <a:solidFill>
            <a:srgbClr val="0080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3EFF03-89F8-46D0-A4FF-6F5A2C4D8886}">
      <dsp:nvSpPr>
        <dsp:cNvPr id="0" name=""/>
        <dsp:cNvSpPr/>
      </dsp:nvSpPr>
      <dsp:spPr>
        <a:xfrm>
          <a:off x="3160223" y="455231"/>
          <a:ext cx="1491397" cy="5072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3620"/>
              </a:lnTo>
              <a:lnTo>
                <a:pt x="1491397" y="253620"/>
              </a:lnTo>
              <a:lnTo>
                <a:pt x="1491397" y="507240"/>
              </a:lnTo>
            </a:path>
          </a:pathLst>
        </a:custGeom>
        <a:noFill/>
        <a:ln w="34925" cap="flat" cmpd="sng" algn="ctr">
          <a:solidFill>
            <a:srgbClr val="0080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9CA5A1-D316-44C2-8AF2-AE7453981D8C}">
      <dsp:nvSpPr>
        <dsp:cNvPr id="0" name=""/>
        <dsp:cNvSpPr/>
      </dsp:nvSpPr>
      <dsp:spPr>
        <a:xfrm>
          <a:off x="1915198" y="1944223"/>
          <a:ext cx="167382" cy="6258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25868"/>
              </a:lnTo>
              <a:lnTo>
                <a:pt x="167382" y="625868"/>
              </a:lnTo>
            </a:path>
          </a:pathLst>
        </a:custGeom>
        <a:noFill/>
        <a:ln w="34925" cap="flat" cmpd="sng" algn="ctr">
          <a:solidFill>
            <a:srgbClr val="0080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1B6742-673D-486D-8560-897B79F2C607}">
      <dsp:nvSpPr>
        <dsp:cNvPr id="0" name=""/>
        <dsp:cNvSpPr/>
      </dsp:nvSpPr>
      <dsp:spPr>
        <a:xfrm>
          <a:off x="1461220" y="1199727"/>
          <a:ext cx="900330" cy="5072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3620"/>
              </a:lnTo>
              <a:lnTo>
                <a:pt x="900330" y="253620"/>
              </a:lnTo>
              <a:lnTo>
                <a:pt x="900330" y="507240"/>
              </a:lnTo>
            </a:path>
          </a:pathLst>
        </a:custGeom>
        <a:noFill/>
        <a:ln w="34925" cap="flat" cmpd="sng" algn="ctr">
          <a:solidFill>
            <a:srgbClr val="0080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89CB99-4211-4C7D-AA00-E82F0C757D91}">
      <dsp:nvSpPr>
        <dsp:cNvPr id="0" name=""/>
        <dsp:cNvSpPr/>
      </dsp:nvSpPr>
      <dsp:spPr>
        <a:xfrm>
          <a:off x="113013" y="1944223"/>
          <a:ext cx="165095" cy="6258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25868"/>
              </a:lnTo>
              <a:lnTo>
                <a:pt x="165095" y="625868"/>
              </a:lnTo>
            </a:path>
          </a:pathLst>
        </a:custGeom>
        <a:noFill/>
        <a:ln w="34925" cap="flat" cmpd="sng" algn="ctr">
          <a:solidFill>
            <a:srgbClr val="0080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3A3D51-0089-4890-9DAB-961FBFEC4D53}">
      <dsp:nvSpPr>
        <dsp:cNvPr id="0" name=""/>
        <dsp:cNvSpPr/>
      </dsp:nvSpPr>
      <dsp:spPr>
        <a:xfrm>
          <a:off x="553268" y="1199727"/>
          <a:ext cx="907951" cy="507240"/>
        </a:xfrm>
        <a:custGeom>
          <a:avLst/>
          <a:gdLst/>
          <a:ahLst/>
          <a:cxnLst/>
          <a:rect l="0" t="0" r="0" b="0"/>
          <a:pathLst>
            <a:path>
              <a:moveTo>
                <a:pt x="907951" y="0"/>
              </a:moveTo>
              <a:lnTo>
                <a:pt x="907951" y="253620"/>
              </a:lnTo>
              <a:lnTo>
                <a:pt x="0" y="253620"/>
              </a:lnTo>
              <a:lnTo>
                <a:pt x="0" y="507240"/>
              </a:lnTo>
            </a:path>
          </a:pathLst>
        </a:custGeom>
        <a:noFill/>
        <a:ln w="34925" cap="flat" cmpd="sng" algn="ctr">
          <a:solidFill>
            <a:srgbClr val="0080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A81255-BEE1-42AD-8A5C-A1B4F89B07E3}">
      <dsp:nvSpPr>
        <dsp:cNvPr id="0" name=""/>
        <dsp:cNvSpPr/>
      </dsp:nvSpPr>
      <dsp:spPr>
        <a:xfrm>
          <a:off x="1461220" y="455231"/>
          <a:ext cx="1699003" cy="507240"/>
        </a:xfrm>
        <a:custGeom>
          <a:avLst/>
          <a:gdLst/>
          <a:ahLst/>
          <a:cxnLst/>
          <a:rect l="0" t="0" r="0" b="0"/>
          <a:pathLst>
            <a:path>
              <a:moveTo>
                <a:pt x="1699003" y="0"/>
              </a:moveTo>
              <a:lnTo>
                <a:pt x="1699003" y="253620"/>
              </a:lnTo>
              <a:lnTo>
                <a:pt x="0" y="253620"/>
              </a:lnTo>
              <a:lnTo>
                <a:pt x="0" y="507240"/>
              </a:lnTo>
            </a:path>
          </a:pathLst>
        </a:custGeom>
        <a:noFill/>
        <a:ln w="34925" cap="flat" cmpd="sng" algn="ctr">
          <a:solidFill>
            <a:srgbClr val="0080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5C30EF-2EDB-436D-A673-9E6E1B6F1D6E}">
      <dsp:nvSpPr>
        <dsp:cNvPr id="0" name=""/>
        <dsp:cNvSpPr/>
      </dsp:nvSpPr>
      <dsp:spPr>
        <a:xfrm>
          <a:off x="2443903" y="217975"/>
          <a:ext cx="1432640" cy="237255"/>
        </a:xfrm>
        <a:prstGeom prst="rect">
          <a:avLst/>
        </a:prstGeom>
        <a:solidFill>
          <a:srgbClr val="FF0000"/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800" b="1" kern="1200" dirty="0" smtClean="0"/>
            <a:t>수학</a:t>
          </a:r>
          <a:endParaRPr lang="en-US" sz="1800" b="1" kern="1200" dirty="0"/>
        </a:p>
      </dsp:txBody>
      <dsp:txXfrm>
        <a:off x="2443903" y="217975"/>
        <a:ext cx="1432640" cy="237255"/>
      </dsp:txXfrm>
    </dsp:sp>
    <dsp:sp modelId="{1B8ED500-3E79-4467-A968-E0A9D8B44772}">
      <dsp:nvSpPr>
        <dsp:cNvPr id="0" name=""/>
        <dsp:cNvSpPr/>
      </dsp:nvSpPr>
      <dsp:spPr>
        <a:xfrm>
          <a:off x="981286" y="962472"/>
          <a:ext cx="959867" cy="237255"/>
        </a:xfrm>
        <a:prstGeom prst="rect">
          <a:avLst/>
        </a:prstGeom>
        <a:solidFill>
          <a:srgbClr val="008000"/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800" b="1" kern="1200" dirty="0" smtClean="0"/>
            <a:t>불연속</a:t>
          </a:r>
          <a:endParaRPr lang="en-US" sz="1800" b="1" kern="1200" dirty="0"/>
        </a:p>
      </dsp:txBody>
      <dsp:txXfrm>
        <a:off x="981286" y="962472"/>
        <a:ext cx="959867" cy="237255"/>
      </dsp:txXfrm>
    </dsp:sp>
    <dsp:sp modelId="{A2F3EC9B-5ED4-41D8-A29D-C17228B89928}">
      <dsp:nvSpPr>
        <dsp:cNvPr id="0" name=""/>
        <dsp:cNvSpPr/>
      </dsp:nvSpPr>
      <dsp:spPr>
        <a:xfrm>
          <a:off x="2949" y="1706968"/>
          <a:ext cx="1100639" cy="237255"/>
        </a:xfrm>
        <a:prstGeom prst="rect">
          <a:avLst/>
        </a:prstGeom>
        <a:solidFill>
          <a:srgbClr val="008000"/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800" b="1" kern="1200" dirty="0" smtClean="0"/>
            <a:t>절대적</a:t>
          </a:r>
          <a:endParaRPr lang="en-US" sz="1800" b="1" kern="1200" dirty="0"/>
        </a:p>
      </dsp:txBody>
      <dsp:txXfrm>
        <a:off x="2949" y="1706968"/>
        <a:ext cx="1100639" cy="237255"/>
      </dsp:txXfrm>
    </dsp:sp>
    <dsp:sp modelId="{F6E8E475-EC95-4AB0-BCFD-5DF821E2042D}">
      <dsp:nvSpPr>
        <dsp:cNvPr id="0" name=""/>
        <dsp:cNvSpPr/>
      </dsp:nvSpPr>
      <dsp:spPr>
        <a:xfrm>
          <a:off x="278108" y="2451464"/>
          <a:ext cx="1297231" cy="237255"/>
        </a:xfrm>
        <a:prstGeom prst="rect">
          <a:avLst/>
        </a:prstGeom>
        <a:solidFill>
          <a:srgbClr val="0000FF"/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800" b="1" kern="1200" dirty="0" smtClean="0"/>
            <a:t>수론</a:t>
          </a:r>
          <a:endParaRPr lang="en-US" sz="1800" b="1" kern="1200" dirty="0"/>
        </a:p>
      </dsp:txBody>
      <dsp:txXfrm>
        <a:off x="278108" y="2451464"/>
        <a:ext cx="1297231" cy="237255"/>
      </dsp:txXfrm>
    </dsp:sp>
    <dsp:sp modelId="{B65DE8E5-8E35-4EBC-BC20-4D2B59D4C8A1}">
      <dsp:nvSpPr>
        <dsp:cNvPr id="0" name=""/>
        <dsp:cNvSpPr/>
      </dsp:nvSpPr>
      <dsp:spPr>
        <a:xfrm>
          <a:off x="1803610" y="1706968"/>
          <a:ext cx="1115880" cy="237255"/>
        </a:xfrm>
        <a:prstGeom prst="rect">
          <a:avLst/>
        </a:prstGeom>
        <a:solidFill>
          <a:srgbClr val="008000"/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800" b="1" kern="1200" dirty="0" smtClean="0"/>
            <a:t>상대적</a:t>
          </a:r>
          <a:endParaRPr lang="en-US" sz="1800" b="1" kern="1200" dirty="0"/>
        </a:p>
      </dsp:txBody>
      <dsp:txXfrm>
        <a:off x="1803610" y="1706968"/>
        <a:ext cx="1115880" cy="237255"/>
      </dsp:txXfrm>
    </dsp:sp>
    <dsp:sp modelId="{7FD968F6-45B2-415A-9C3A-769A23B28632}">
      <dsp:nvSpPr>
        <dsp:cNvPr id="0" name=""/>
        <dsp:cNvSpPr/>
      </dsp:nvSpPr>
      <dsp:spPr>
        <a:xfrm>
          <a:off x="2082580" y="2451464"/>
          <a:ext cx="738203" cy="237255"/>
        </a:xfrm>
        <a:prstGeom prst="rect">
          <a:avLst/>
        </a:prstGeom>
        <a:solidFill>
          <a:srgbClr val="0000FF"/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800" b="1" kern="1200" dirty="0" smtClean="0"/>
            <a:t>음악</a:t>
          </a:r>
          <a:endParaRPr lang="en-US" sz="1800" b="1" kern="1200" dirty="0"/>
        </a:p>
      </dsp:txBody>
      <dsp:txXfrm>
        <a:off x="2082580" y="2451464"/>
        <a:ext cx="738203" cy="237255"/>
      </dsp:txXfrm>
    </dsp:sp>
    <dsp:sp modelId="{B3F20A61-8D5D-4C82-A887-39695FD7F750}">
      <dsp:nvSpPr>
        <dsp:cNvPr id="0" name=""/>
        <dsp:cNvSpPr/>
      </dsp:nvSpPr>
      <dsp:spPr>
        <a:xfrm>
          <a:off x="3964080" y="962472"/>
          <a:ext cx="1375080" cy="237255"/>
        </a:xfrm>
        <a:prstGeom prst="rect">
          <a:avLst/>
        </a:prstGeom>
        <a:solidFill>
          <a:srgbClr val="008000"/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800" b="1" kern="1200" dirty="0" smtClean="0"/>
            <a:t>연속</a:t>
          </a:r>
          <a:endParaRPr lang="en-US" sz="1800" b="1" kern="1200" dirty="0"/>
        </a:p>
      </dsp:txBody>
      <dsp:txXfrm>
        <a:off x="3964080" y="962472"/>
        <a:ext cx="1375080" cy="237255"/>
      </dsp:txXfrm>
    </dsp:sp>
    <dsp:sp modelId="{D31C1872-C453-4D2E-8171-326E4C4AB9C4}">
      <dsp:nvSpPr>
        <dsp:cNvPr id="0" name=""/>
        <dsp:cNvSpPr/>
      </dsp:nvSpPr>
      <dsp:spPr>
        <a:xfrm>
          <a:off x="3426731" y="1706968"/>
          <a:ext cx="805425" cy="237255"/>
        </a:xfrm>
        <a:prstGeom prst="rect">
          <a:avLst/>
        </a:prstGeom>
        <a:solidFill>
          <a:srgbClr val="008000"/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800" b="1" kern="1200" dirty="0" smtClean="0"/>
            <a:t>정적</a:t>
          </a:r>
          <a:endParaRPr lang="en-US" sz="1800" b="1" kern="1200" dirty="0"/>
        </a:p>
      </dsp:txBody>
      <dsp:txXfrm>
        <a:off x="3426731" y="1706968"/>
        <a:ext cx="805425" cy="237255"/>
      </dsp:txXfrm>
    </dsp:sp>
    <dsp:sp modelId="{1FA0E8CB-A192-4999-9633-08B2BB83343E}">
      <dsp:nvSpPr>
        <dsp:cNvPr id="0" name=""/>
        <dsp:cNvSpPr/>
      </dsp:nvSpPr>
      <dsp:spPr>
        <a:xfrm>
          <a:off x="3628087" y="2451464"/>
          <a:ext cx="1061605" cy="237255"/>
        </a:xfrm>
        <a:prstGeom prst="rect">
          <a:avLst/>
        </a:prstGeom>
        <a:solidFill>
          <a:srgbClr val="0000FF"/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800" b="1" kern="1200" dirty="0" smtClean="0"/>
            <a:t>기하학</a:t>
          </a:r>
          <a:endParaRPr lang="en-US" sz="1800" b="1" kern="1200" dirty="0"/>
        </a:p>
      </dsp:txBody>
      <dsp:txXfrm>
        <a:off x="3628087" y="2451464"/>
        <a:ext cx="1061605" cy="237255"/>
      </dsp:txXfrm>
    </dsp:sp>
    <dsp:sp modelId="{7E6AD607-CC49-4D7B-BF3F-BB92F28DC1A1}">
      <dsp:nvSpPr>
        <dsp:cNvPr id="0" name=""/>
        <dsp:cNvSpPr/>
      </dsp:nvSpPr>
      <dsp:spPr>
        <a:xfrm>
          <a:off x="4970409" y="1706968"/>
          <a:ext cx="906100" cy="237255"/>
        </a:xfrm>
        <a:prstGeom prst="rect">
          <a:avLst/>
        </a:prstGeom>
        <a:solidFill>
          <a:srgbClr val="008000"/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800" b="1" kern="1200" dirty="0" smtClean="0"/>
            <a:t>동적</a:t>
          </a:r>
          <a:endParaRPr lang="en-US" sz="1800" b="1" kern="1200" dirty="0"/>
        </a:p>
      </dsp:txBody>
      <dsp:txXfrm>
        <a:off x="4970409" y="1706968"/>
        <a:ext cx="906100" cy="237255"/>
      </dsp:txXfrm>
    </dsp:sp>
    <dsp:sp modelId="{8F67DC5C-E72A-4AA9-8ECA-AAB5E7A0AA32}">
      <dsp:nvSpPr>
        <dsp:cNvPr id="0" name=""/>
        <dsp:cNvSpPr/>
      </dsp:nvSpPr>
      <dsp:spPr>
        <a:xfrm>
          <a:off x="5196934" y="2451464"/>
          <a:ext cx="1255975" cy="237255"/>
        </a:xfrm>
        <a:prstGeom prst="rect">
          <a:avLst/>
        </a:prstGeom>
        <a:solidFill>
          <a:srgbClr val="0000FF"/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800" b="1" kern="1200" dirty="0" smtClean="0"/>
            <a:t>천문학</a:t>
          </a:r>
          <a:endParaRPr lang="en-US" sz="1800" b="1" kern="1200" dirty="0"/>
        </a:p>
      </dsp:txBody>
      <dsp:txXfrm>
        <a:off x="5196934" y="2451464"/>
        <a:ext cx="1255975" cy="2372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534230-8EFB-4BBC-9F47-6091335F3B78}" type="datetimeFigureOut">
              <a:rPr lang="en-US" smtClean="0"/>
              <a:t>2/11/2017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BFBCD4-4081-42E4-90C8-194CC1801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0448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BFBCD4-4081-42E4-90C8-194CC180189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3329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BFBCD4-4081-42E4-90C8-194CC180189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431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1988800" y="3048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12192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95072" y="6391657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828800" y="2819400"/>
            <a:ext cx="85344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F2131-F355-43EC-8C63-928687E0DFB1}" type="datetime1">
              <a:rPr lang="en-US" smtClean="0"/>
              <a:t>2/11/2017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Jung-Hoon Rhew</a:t>
            </a:r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207264" y="2420112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203200" y="152400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13" name="Oval 12"/>
          <p:cNvSpPr/>
          <p:nvPr/>
        </p:nvSpPr>
        <p:spPr>
          <a:xfrm>
            <a:off x="5689600" y="2115312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4" name="Oval 13"/>
          <p:cNvSpPr/>
          <p:nvPr/>
        </p:nvSpPr>
        <p:spPr>
          <a:xfrm>
            <a:off x="5815584" y="2209800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5791200" y="2199451"/>
            <a:ext cx="6096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7E9E903-1997-4B40-9CFE-FA7130B0441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381000"/>
            <a:ext cx="103632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61A19-38C0-4B97-8F24-7D02E7790883}" type="datetime1">
              <a:rPr lang="en-US" smtClean="0"/>
              <a:t>2/11/2017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Jung-Hoon Rhew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9E903-1997-4B40-9CFE-FA7130B04412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9347200" y="0"/>
            <a:ext cx="28448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2192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95072" y="6391657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203200" y="155448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6403340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4" name="Oval 13"/>
          <p:cNvSpPr/>
          <p:nvPr/>
        </p:nvSpPr>
        <p:spPr>
          <a:xfrm>
            <a:off x="9119616" y="2925763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5" name="Oval 14"/>
          <p:cNvSpPr/>
          <p:nvPr/>
        </p:nvSpPr>
        <p:spPr>
          <a:xfrm>
            <a:off x="9245600" y="3020251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21216" y="3009902"/>
            <a:ext cx="609600" cy="441325"/>
          </a:xfrm>
        </p:spPr>
        <p:txBody>
          <a:bodyPr/>
          <a:lstStyle/>
          <a:p>
            <a:fld id="{E7E9E903-1997-4B40-9CFE-FA7130B04412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6400" y="304800"/>
            <a:ext cx="87376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8F70E-931F-4C58-BAFE-16F881F6CCDC}" type="datetime1">
              <a:rPr lang="en-US" smtClean="0"/>
              <a:t>2/11/2017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Jung-Hoon Rhew</a:t>
            </a: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55200" y="304802"/>
            <a:ext cx="1930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649F0-E649-4D45-8D17-F1234A274228}" type="datetime1">
              <a:rPr lang="en-US" smtClean="0"/>
              <a:t>2/11/2017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Jung-Hoon Rhew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815584" y="1026373"/>
            <a:ext cx="609600" cy="441325"/>
          </a:xfrm>
          <a:ln>
            <a:noFill/>
          </a:ln>
        </p:spPr>
        <p:txBody>
          <a:bodyPr/>
          <a:lstStyle>
            <a:lvl1pPr>
              <a:defRPr/>
            </a:lvl1pPr>
          </a:lstStyle>
          <a:p>
            <a:fld id="{ABE44D00-944A-4DF2-8CF5-DA7FBACE1E7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02336" y="1527048"/>
            <a:ext cx="11338560" cy="4572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11988800" y="1905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203200" y="2286000"/>
            <a:ext cx="11777472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207264" y="142352"/>
            <a:ext cx="11777472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4568" y="2743200"/>
            <a:ext cx="8640232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95072" y="6391657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203200" y="152400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Jung-Hoon Rhew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5320B-B65D-4039-A2E7-25A60CC79C10}" type="datetime1">
              <a:rPr lang="en-US" smtClean="0"/>
              <a:t>2/11/2017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203200" y="2438400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0" name="Oval 9"/>
          <p:cNvSpPr/>
          <p:nvPr/>
        </p:nvSpPr>
        <p:spPr>
          <a:xfrm>
            <a:off x="5689600" y="2115312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1" name="Oval 10"/>
          <p:cNvSpPr/>
          <p:nvPr/>
        </p:nvSpPr>
        <p:spPr>
          <a:xfrm>
            <a:off x="5815584" y="2209800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791200" y="2199451"/>
            <a:ext cx="6096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7E9E903-1997-4B40-9CFE-FA7130B0441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533400"/>
            <a:ext cx="103632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336" y="228600"/>
            <a:ext cx="113792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721600" y="6409944"/>
            <a:ext cx="4059936" cy="365760"/>
          </a:xfrm>
        </p:spPr>
        <p:txBody>
          <a:bodyPr/>
          <a:lstStyle/>
          <a:p>
            <a:fld id="{D0CF7D95-951F-49EA-8009-5601C70C7618}" type="datetime1">
              <a:rPr lang="en-US" smtClean="0"/>
              <a:t>2/11/2017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Jung-Hoon Rhew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9E903-1997-4B40-9CFE-FA7130B0441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6084107" y="1575653"/>
            <a:ext cx="11895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402336" y="1371600"/>
            <a:ext cx="53848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6400800" y="1371600"/>
            <a:ext cx="53848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6096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12192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1" name="Rectangle 10"/>
          <p:cNvSpPr/>
          <p:nvPr/>
        </p:nvSpPr>
        <p:spPr>
          <a:xfrm>
            <a:off x="203200" y="1371600"/>
            <a:ext cx="11777472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94564" y="6391656"/>
            <a:ext cx="11777472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2336" y="1524000"/>
            <a:ext cx="5386917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388441" y="1524000"/>
            <a:ext cx="5389033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589D4-612B-4AC4-A24D-253C7A92824F}" type="datetime1">
              <a:rPr lang="en-US" smtClean="0"/>
              <a:t>2/11/2017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6400" y="6409944"/>
            <a:ext cx="4775200" cy="365760"/>
          </a:xfrm>
        </p:spPr>
        <p:txBody>
          <a:bodyPr/>
          <a:lstStyle/>
          <a:p>
            <a:r>
              <a:rPr lang="en-US" smtClean="0"/>
              <a:t>Jung-Hoon Rhew</a:t>
            </a:r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203200" y="1280160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203200" y="155448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402336" y="2471383"/>
            <a:ext cx="5388864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6400800" y="2471383"/>
            <a:ext cx="53848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5689600" y="956036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7" name="Oval 26"/>
          <p:cNvSpPr/>
          <p:nvPr/>
        </p:nvSpPr>
        <p:spPr>
          <a:xfrm>
            <a:off x="5815584" y="1050524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5791200" y="1042417"/>
            <a:ext cx="609600" cy="441325"/>
          </a:xfrm>
        </p:spPr>
        <p:txBody>
          <a:bodyPr/>
          <a:lstStyle>
            <a:lvl1pPr algn="ctr">
              <a:defRPr/>
            </a:lvl1pPr>
          </a:lstStyle>
          <a:p>
            <a:fld id="{E7E9E903-1997-4B40-9CFE-FA7130B04412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68CB2-7B17-4C31-AE95-7F76CE3C9FE9}" type="datetime1">
              <a:rPr lang="en-US" smtClean="0"/>
              <a:t>2/11/2017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Jung-Hoon Rhew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791200" y="1036021"/>
            <a:ext cx="609600" cy="441325"/>
          </a:xfrm>
        </p:spPr>
        <p:txBody>
          <a:bodyPr/>
          <a:lstStyle/>
          <a:p>
            <a:fld id="{E7E9E903-1997-4B40-9CFE-FA7130B0441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12192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95072" y="6391657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03200" y="158496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140CA-8840-4B72-B176-E758C0600659}" type="datetime1">
              <a:rPr lang="en-US" smtClean="0"/>
              <a:t>2/11/2017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Jung-Hoon Rhew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689600" y="6324600"/>
            <a:ext cx="8128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7E9E903-1997-4B40-9CFE-FA7130B0441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203200" y="152400"/>
            <a:ext cx="11777472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12192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3" name="Rectangle 12"/>
          <p:cNvSpPr/>
          <p:nvPr/>
        </p:nvSpPr>
        <p:spPr>
          <a:xfrm>
            <a:off x="203200" y="609600"/>
            <a:ext cx="36576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914400"/>
            <a:ext cx="31496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08000" y="1981201"/>
            <a:ext cx="31496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03200" y="152400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203200" y="533400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4165600" y="685800"/>
            <a:ext cx="75184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727200" y="228600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1" name="Oval 10"/>
          <p:cNvSpPr/>
          <p:nvPr/>
        </p:nvSpPr>
        <p:spPr>
          <a:xfrm>
            <a:off x="1853184" y="323088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828800" y="312739"/>
            <a:ext cx="6096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7E9E903-1997-4B40-9CFE-FA7130B04412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99136" y="6388386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4E3FB-4B7D-4528-B25A-9CAF9A48570E}" type="datetime1">
              <a:rPr lang="en-US" smtClean="0"/>
              <a:t>2/11/2017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2336" y="6410848"/>
            <a:ext cx="4511040" cy="365760"/>
          </a:xfrm>
        </p:spPr>
        <p:txBody>
          <a:bodyPr/>
          <a:lstStyle/>
          <a:p>
            <a:r>
              <a:rPr lang="en-US" smtClean="0"/>
              <a:t>Jung-Hoon Rhew</a:t>
            </a: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203200" y="533400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203200" y="152400"/>
            <a:ext cx="11777472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8" name="Rectangle 7"/>
          <p:cNvSpPr/>
          <p:nvPr/>
        </p:nvSpPr>
        <p:spPr>
          <a:xfrm>
            <a:off x="203200" y="609600"/>
            <a:ext cx="36576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203200" y="155448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12" name="Oval 11"/>
          <p:cNvSpPr/>
          <p:nvPr/>
        </p:nvSpPr>
        <p:spPr>
          <a:xfrm>
            <a:off x="1727200" y="228600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3" name="Oval 12"/>
          <p:cNvSpPr/>
          <p:nvPr/>
        </p:nvSpPr>
        <p:spPr>
          <a:xfrm>
            <a:off x="1853184" y="323088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828800" y="312739"/>
            <a:ext cx="609600" cy="441325"/>
          </a:xfrm>
        </p:spPr>
        <p:txBody>
          <a:bodyPr/>
          <a:lstStyle/>
          <a:p>
            <a:fld id="{E7E9E903-1997-4B40-9CFE-FA7130B0441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0500" y="5029200"/>
            <a:ext cx="78232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00500" y="609600"/>
            <a:ext cx="78232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0" y="990600"/>
            <a:ext cx="32512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99136" y="6388386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717536" y="6404984"/>
            <a:ext cx="4059936" cy="365760"/>
          </a:xfrm>
        </p:spPr>
        <p:txBody>
          <a:bodyPr/>
          <a:lstStyle/>
          <a:p>
            <a:fld id="{7CE5EE5F-A017-46B5-860B-3A8371D26B43}" type="datetime1">
              <a:rPr lang="en-US" smtClean="0"/>
              <a:t>2/11/2017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2336" y="6410848"/>
            <a:ext cx="4779264" cy="365760"/>
          </a:xfrm>
        </p:spPr>
        <p:txBody>
          <a:bodyPr/>
          <a:lstStyle/>
          <a:p>
            <a:r>
              <a:rPr lang="en-US" smtClean="0"/>
              <a:t>Jung-Hoon Rhew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1"/>
            <a:ext cx="12192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99136" y="6388386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7721600" y="6404984"/>
            <a:ext cx="4059936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17C3C8E5-8258-4162-97CF-4A5CD1B769F7}" type="datetime1">
              <a:rPr lang="en-US" smtClean="0"/>
              <a:t>2/11/2017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06400" y="6410848"/>
            <a:ext cx="4775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Jung-Hoon Rhew</a:t>
            </a:r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03200" y="155448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203200" y="1276743"/>
            <a:ext cx="1177747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sz="1800"/>
          </a:p>
        </p:txBody>
      </p:sp>
      <p:sp>
        <p:nvSpPr>
          <p:cNvPr id="12" name="Oval 11"/>
          <p:cNvSpPr/>
          <p:nvPr/>
        </p:nvSpPr>
        <p:spPr>
          <a:xfrm>
            <a:off x="5689600" y="956036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5" name="Oval 14"/>
          <p:cNvSpPr/>
          <p:nvPr/>
        </p:nvSpPr>
        <p:spPr>
          <a:xfrm>
            <a:off x="5815584" y="1050524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5791200" y="1040175"/>
            <a:ext cx="6096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7E9E903-1997-4B40-9CFE-FA7130B04412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02336" y="228600"/>
            <a:ext cx="113792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02336" y="1524000"/>
            <a:ext cx="113792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hdr="0"/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gif"/><Relationship Id="rId3" Type="http://schemas.openxmlformats.org/officeDocument/2006/relationships/diagramLayout" Target="../diagrams/layout1.xml"/><Relationship Id="rId7" Type="http://schemas.openxmlformats.org/officeDocument/2006/relationships/image" Target="../media/image17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2819400"/>
            <a:ext cx="7696200" cy="1981200"/>
          </a:xfrm>
        </p:spPr>
        <p:txBody>
          <a:bodyPr anchor="ctr">
            <a:normAutofit/>
          </a:bodyPr>
          <a:lstStyle/>
          <a:p>
            <a:r>
              <a:rPr lang="ko-KR" altLang="en-US" sz="2800" dirty="0" smtClean="0"/>
              <a:t>에덴 선교부</a:t>
            </a:r>
            <a:endParaRPr lang="en-US" altLang="ko-KR" sz="2800" dirty="0" smtClean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anchor="ctr">
            <a:normAutofit/>
          </a:bodyPr>
          <a:lstStyle/>
          <a:p>
            <a:r>
              <a:rPr lang="ko-KR" altLang="en-US" dirty="0" smtClean="0"/>
              <a:t>배움과 복음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EF6BB-D4FC-4653-BF99-C655F9D915FC}" type="datetime1">
              <a:rPr lang="en-US" smtClean="0"/>
              <a:t>2/11/2017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9E903-1997-4B40-9CFE-FA7130B04412}" type="slidenum">
              <a:rPr lang="en-US" smtClean="0"/>
              <a:t>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Jung-Hoon Rhew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63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5022" y="4572000"/>
            <a:ext cx="2887578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배움 </a:t>
            </a:r>
            <a:r>
              <a:rPr lang="en-US" altLang="ko-KR" dirty="0" smtClean="0"/>
              <a:t>2 </a:t>
            </a:r>
            <a:r>
              <a:rPr lang="en-US" altLang="ko-KR" dirty="0" smtClean="0"/>
              <a:t>-</a:t>
            </a:r>
            <a:r>
              <a:rPr lang="ko-KR" altLang="en-US" dirty="0" smtClean="0"/>
              <a:t> </a:t>
            </a:r>
            <a:r>
              <a:rPr lang="ko-KR" altLang="en-US" dirty="0" smtClean="0"/>
              <a:t>배움</a:t>
            </a:r>
            <a:r>
              <a:rPr lang="en-US" altLang="ko-KR" dirty="0" smtClean="0"/>
              <a:t>(</a:t>
            </a:r>
            <a:r>
              <a:rPr lang="ko-KR" altLang="en-US" dirty="0" smtClean="0"/>
              <a:t>學習</a:t>
            </a:r>
            <a:r>
              <a:rPr lang="en-US" altLang="ko-KR" dirty="0" smtClean="0"/>
              <a:t>)</a:t>
            </a:r>
            <a:r>
              <a:rPr lang="ko-KR" altLang="en-US" dirty="0" smtClean="0"/>
              <a:t>은 </a:t>
            </a:r>
            <a:r>
              <a:rPr lang="ko-KR" altLang="en-US" dirty="0" smtClean="0"/>
              <a:t>관계</a:t>
            </a:r>
            <a:r>
              <a:rPr lang="en-US" altLang="ko-KR" dirty="0" smtClean="0"/>
              <a:t>(Team Work)</a:t>
            </a:r>
            <a:r>
              <a:rPr lang="ko-KR" altLang="en-US" dirty="0" smtClean="0"/>
              <a:t>를 통한 곱하기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649F0-E649-4D45-8D17-F1234A274228}" type="datetime1">
              <a:rPr lang="en-US" smtClean="0"/>
              <a:t>2/11/2017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Jung-Hoon Rhew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44D00-944A-4DF2-8CF5-DA7FBACE1E7E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b="1" dirty="0" smtClean="0"/>
              <a:t>공부 </a:t>
            </a:r>
            <a:r>
              <a:rPr lang="en-US" altLang="ko-KR" b="1" dirty="0" smtClean="0"/>
              <a:t>(study)</a:t>
            </a:r>
            <a:r>
              <a:rPr lang="ko-KR" altLang="en-US" b="1" dirty="0" smtClean="0"/>
              <a:t> </a:t>
            </a:r>
            <a:r>
              <a:rPr lang="en-US" altLang="ko-KR" b="1" dirty="0" smtClean="0"/>
              <a:t>+ </a:t>
            </a:r>
            <a:r>
              <a:rPr lang="ko-KR" altLang="en-US" b="1" dirty="0" smtClean="0"/>
              <a:t>실행 </a:t>
            </a:r>
            <a:r>
              <a:rPr lang="en-US" altLang="ko-KR" b="1" dirty="0" smtClean="0"/>
              <a:t>(practitioning) </a:t>
            </a:r>
            <a:r>
              <a:rPr lang="en-US" altLang="ko-KR" b="1" dirty="0" smtClean="0">
                <a:sym typeface="Wingdings" panose="05000000000000000000" pitchFamily="2" charset="2"/>
              </a:rPr>
              <a:t> </a:t>
            </a:r>
            <a:r>
              <a:rPr lang="ko-KR" altLang="en-US" b="1" dirty="0" smtClean="0">
                <a:sym typeface="Wingdings" panose="05000000000000000000" pitchFamily="2" charset="2"/>
              </a:rPr>
              <a:t>체득 </a:t>
            </a:r>
            <a:r>
              <a:rPr lang="en-US" altLang="ko-KR" b="1" dirty="0" smtClean="0">
                <a:sym typeface="Wingdings" panose="05000000000000000000" pitchFamily="2" charset="2"/>
              </a:rPr>
              <a:t>(acquisition)</a:t>
            </a:r>
          </a:p>
          <a:p>
            <a:r>
              <a:rPr lang="ko-KR" altLang="en-US" b="1" dirty="0" smtClean="0">
                <a:sym typeface="Wingdings" panose="05000000000000000000" pitchFamily="2" charset="2"/>
              </a:rPr>
              <a:t>눈덩이 효과</a:t>
            </a:r>
            <a:r>
              <a:rPr lang="en-US" altLang="ko-KR" b="1" dirty="0" smtClean="0">
                <a:sym typeface="Wingdings" panose="05000000000000000000" pitchFamily="2" charset="2"/>
              </a:rPr>
              <a:t>:</a:t>
            </a:r>
          </a:p>
          <a:p>
            <a:pPr lvl="1"/>
            <a:r>
              <a:rPr lang="ko-KR" altLang="en-US" sz="2400" b="1" dirty="0" smtClean="0">
                <a:sym typeface="Wingdings" panose="05000000000000000000" pitchFamily="2" charset="2"/>
              </a:rPr>
              <a:t>개인적 차원</a:t>
            </a:r>
            <a:r>
              <a:rPr lang="en-US" altLang="ko-KR" sz="2400" b="1" dirty="0" smtClean="0">
                <a:sym typeface="Wingdings" panose="05000000000000000000" pitchFamily="2" charset="2"/>
              </a:rPr>
              <a:t>: </a:t>
            </a:r>
            <a:r>
              <a:rPr lang="ko-KR" altLang="en-US" sz="2400" b="1" dirty="0" smtClean="0">
                <a:sym typeface="Wingdings" panose="05000000000000000000" pitchFamily="2" charset="2"/>
              </a:rPr>
              <a:t>하나를 배우면 열을 안다</a:t>
            </a:r>
            <a:r>
              <a:rPr lang="en-US" altLang="ko-KR" sz="2400" b="1" dirty="0" smtClean="0">
                <a:sym typeface="Wingdings" panose="05000000000000000000" pitchFamily="2" charset="2"/>
              </a:rPr>
              <a:t>, </a:t>
            </a:r>
            <a:r>
              <a:rPr lang="ko-KR" altLang="en-US" sz="2400" b="1" dirty="0" smtClean="0">
                <a:sym typeface="Wingdings" panose="05000000000000000000" pitchFamily="2" charset="2"/>
              </a:rPr>
              <a:t>학업을 쌓는다</a:t>
            </a:r>
            <a:r>
              <a:rPr lang="en-US" altLang="ko-KR" sz="2400" b="1" dirty="0" smtClean="0">
                <a:sym typeface="Wingdings" panose="05000000000000000000" pitchFamily="2" charset="2"/>
              </a:rPr>
              <a:t>.</a:t>
            </a:r>
          </a:p>
          <a:p>
            <a:pPr lvl="1"/>
            <a:r>
              <a:rPr lang="ko-KR" altLang="en-US" sz="2400" b="1" dirty="0" smtClean="0"/>
              <a:t>공동체적 차원</a:t>
            </a:r>
            <a:endParaRPr lang="en-US" altLang="ko-KR" sz="2400" b="1" dirty="0" smtClean="0"/>
          </a:p>
          <a:p>
            <a:pPr lvl="2"/>
            <a:r>
              <a:rPr lang="ko-KR" altLang="en-US" sz="2400" b="1" dirty="0" smtClean="0"/>
              <a:t>공동체적 배움</a:t>
            </a:r>
            <a:r>
              <a:rPr lang="en-US" altLang="ko-KR" sz="2400" b="1" dirty="0"/>
              <a:t> </a:t>
            </a:r>
            <a:r>
              <a:rPr lang="en-US" altLang="ko-KR" sz="2400" b="1" dirty="0" smtClean="0">
                <a:sym typeface="Wingdings" panose="05000000000000000000" pitchFamily="2" charset="2"/>
              </a:rPr>
              <a:t> </a:t>
            </a:r>
            <a:r>
              <a:rPr lang="ko-KR" altLang="en-US" sz="2400" b="1" dirty="0" smtClean="0"/>
              <a:t>집단 지성 </a:t>
            </a:r>
            <a:r>
              <a:rPr lang="en-US" altLang="ko-KR" sz="2400" b="1" dirty="0" smtClean="0"/>
              <a:t>&gt;&gt; </a:t>
            </a:r>
            <a:r>
              <a:rPr lang="ko-KR" altLang="en-US" sz="2400" b="1" dirty="0" smtClean="0"/>
              <a:t>개인의 </a:t>
            </a:r>
            <a:r>
              <a:rPr lang="ko-KR" altLang="en-US" sz="2400" b="1" dirty="0" smtClean="0"/>
              <a:t>천재성</a:t>
            </a:r>
            <a:endParaRPr lang="en-US" altLang="ko-KR" sz="2400" b="1" dirty="0" smtClean="0"/>
          </a:p>
          <a:p>
            <a:pPr lvl="2"/>
            <a:r>
              <a:rPr lang="ko-KR" altLang="en-US" sz="2400" b="1" dirty="0" smtClean="0"/>
              <a:t>창조적 혁신</a:t>
            </a:r>
            <a:r>
              <a:rPr lang="en-US" altLang="ko-KR" sz="2400" b="1" dirty="0" smtClean="0"/>
              <a:t>(</a:t>
            </a:r>
            <a:r>
              <a:rPr lang="ko-KR" altLang="en-US" sz="2400" b="1" dirty="0" smtClean="0"/>
              <a:t>오병이어의 기적</a:t>
            </a:r>
            <a:r>
              <a:rPr lang="en-US" altLang="ko-KR" sz="2400" b="1" dirty="0" smtClean="0"/>
              <a:t>)</a:t>
            </a:r>
            <a:r>
              <a:rPr lang="ko-KR" altLang="en-US" sz="2400" b="1" dirty="0" smtClean="0"/>
              <a:t>을 가능케 하는 원리</a:t>
            </a:r>
            <a:endParaRPr lang="en-US" altLang="ko-KR" sz="2400" b="1" dirty="0" smtClean="0"/>
          </a:p>
          <a:p>
            <a:pPr lvl="2"/>
            <a:r>
              <a:rPr lang="ko-KR" altLang="en-US" sz="2400" b="1" u="sng" dirty="0" smtClean="0"/>
              <a:t>섬기는</a:t>
            </a:r>
            <a:r>
              <a:rPr lang="ko-KR" altLang="en-US" sz="2400" b="1" dirty="0" smtClean="0"/>
              <a:t> 리더쉽</a:t>
            </a:r>
            <a:endParaRPr lang="en-US" altLang="ko-KR" sz="2400" b="1" dirty="0" smtClean="0"/>
          </a:p>
          <a:p>
            <a:pPr lvl="1"/>
            <a:endParaRPr lang="en-US" altLang="ko-KR" b="1" dirty="0" smtClean="0"/>
          </a:p>
          <a:p>
            <a:pPr lvl="1"/>
            <a:endParaRPr lang="en-US" b="1" dirty="0"/>
          </a:p>
        </p:txBody>
      </p:sp>
      <p:pic>
        <p:nvPicPr>
          <p:cNvPr id="1030" name="Picture 6" descr="Image result for snowball effect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72"/>
          <a:stretch/>
        </p:blipFill>
        <p:spPr bwMode="auto">
          <a:xfrm>
            <a:off x="8466423" y="3038439"/>
            <a:ext cx="3420777" cy="3362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Image result for snowball effec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8444" y="4572000"/>
            <a:ext cx="24384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3148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배움 </a:t>
            </a:r>
            <a:r>
              <a:rPr lang="en-US" altLang="ko-KR" dirty="0" smtClean="0"/>
              <a:t>3 </a:t>
            </a:r>
            <a:r>
              <a:rPr lang="en-US" altLang="ko-KR" dirty="0" smtClean="0"/>
              <a:t>- </a:t>
            </a:r>
            <a:r>
              <a:rPr lang="ko-KR" altLang="en-US" dirty="0" smtClean="0"/>
              <a:t>잘못된 배움의</a:t>
            </a:r>
            <a:r>
              <a:rPr lang="en-US" altLang="ko-KR" dirty="0" smtClean="0"/>
              <a:t> </a:t>
            </a:r>
            <a:r>
              <a:rPr lang="ko-KR" altLang="en-US" dirty="0" smtClean="0"/>
              <a:t>시작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649F0-E649-4D45-8D17-F1234A274228}" type="datetime1">
              <a:rPr lang="en-US" smtClean="0"/>
              <a:t>2/11/2017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Jung-Hoon Rhew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44D00-944A-4DF2-8CF5-DA7FBACE1E7E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402336" y="1527048"/>
            <a:ext cx="11338560" cy="4724968"/>
          </a:xfrm>
        </p:spPr>
        <p:txBody>
          <a:bodyPr>
            <a:noAutofit/>
          </a:bodyPr>
          <a:lstStyle/>
          <a:p>
            <a:r>
              <a:rPr lang="ko-KR" altLang="en-US" b="1" dirty="0" smtClean="0"/>
              <a:t>추구하는 이유</a:t>
            </a:r>
            <a:endParaRPr lang="en-US" altLang="ko-KR" b="1" dirty="0" smtClean="0"/>
          </a:p>
          <a:p>
            <a:pPr lvl="1"/>
            <a:r>
              <a:rPr lang="ko-KR" altLang="en-US" sz="2400" b="1" dirty="0" smtClean="0"/>
              <a:t>눈이 밝아 </a:t>
            </a:r>
            <a:r>
              <a:rPr lang="ko-KR" altLang="en-US" sz="2400" b="1" u="sng" dirty="0" smtClean="0"/>
              <a:t>하나님과 같이 되어</a:t>
            </a:r>
            <a:r>
              <a:rPr lang="ko-KR" altLang="en-US" sz="2400" b="1" dirty="0" smtClean="0"/>
              <a:t> 선악을 알줄을 </a:t>
            </a:r>
            <a:r>
              <a:rPr lang="en-US" altLang="ko-KR" sz="2400" b="1" dirty="0" smtClean="0"/>
              <a:t>(</a:t>
            </a:r>
            <a:r>
              <a:rPr lang="ko-KR" altLang="en-US" sz="2400" b="1" dirty="0" smtClean="0"/>
              <a:t>창 </a:t>
            </a:r>
            <a:r>
              <a:rPr lang="en-US" altLang="ko-KR" sz="2400" b="1" dirty="0" smtClean="0"/>
              <a:t>3:4)</a:t>
            </a:r>
          </a:p>
          <a:p>
            <a:r>
              <a:rPr lang="ko-KR" altLang="en-US" b="1" dirty="0" smtClean="0"/>
              <a:t>하나님의 명령</a:t>
            </a:r>
            <a:endParaRPr lang="en-US" altLang="ko-KR" b="1" dirty="0" smtClean="0"/>
          </a:p>
          <a:p>
            <a:pPr lvl="1"/>
            <a:r>
              <a:rPr lang="ko-KR" altLang="en-US" sz="2400" b="1" dirty="0"/>
              <a:t>먹지 말라 </a:t>
            </a:r>
            <a:r>
              <a:rPr lang="ko-KR" altLang="en-US" sz="2400" b="1" dirty="0" smtClean="0"/>
              <a:t>네가 먹는 </a:t>
            </a:r>
            <a:r>
              <a:rPr lang="ko-KR" altLang="en-US" sz="2400" b="1" dirty="0"/>
              <a:t>날에는 정녕 죽으리라 </a:t>
            </a:r>
            <a:r>
              <a:rPr lang="ko-KR" altLang="en-US" sz="2400" b="1" dirty="0" smtClean="0"/>
              <a:t>하시니라 </a:t>
            </a:r>
            <a:r>
              <a:rPr lang="en-US" altLang="ko-KR" sz="2400" b="1" dirty="0" smtClean="0"/>
              <a:t>(</a:t>
            </a:r>
            <a:r>
              <a:rPr lang="ko-KR" altLang="en-US" sz="2400" b="1" dirty="0" smtClean="0"/>
              <a:t>창 </a:t>
            </a:r>
            <a:r>
              <a:rPr lang="en-US" altLang="ko-KR" sz="2400" b="1" dirty="0" smtClean="0"/>
              <a:t>2:17)</a:t>
            </a:r>
            <a:endParaRPr lang="en-US" altLang="ko-KR" sz="2400" b="1" dirty="0"/>
          </a:p>
          <a:p>
            <a:r>
              <a:rPr lang="ko-KR" altLang="en-US" b="1" dirty="0" smtClean="0"/>
              <a:t>사람의 의심</a:t>
            </a:r>
            <a:endParaRPr lang="en-US" altLang="ko-KR" b="1" dirty="0"/>
          </a:p>
          <a:p>
            <a:pPr lvl="1"/>
            <a:r>
              <a:rPr lang="ko-KR" altLang="en-US" sz="2400" b="1" dirty="0" smtClean="0"/>
              <a:t>너희가 </a:t>
            </a:r>
            <a:r>
              <a:rPr lang="ko-KR" altLang="en-US" sz="2400" b="1" dirty="0"/>
              <a:t>죽을까 </a:t>
            </a:r>
            <a:r>
              <a:rPr lang="ko-KR" altLang="en-US" sz="2400" b="1" dirty="0" smtClean="0"/>
              <a:t>하노라 </a:t>
            </a:r>
            <a:r>
              <a:rPr lang="en-US" altLang="ko-KR" sz="2400" b="1" dirty="0" smtClean="0"/>
              <a:t>(</a:t>
            </a:r>
            <a:r>
              <a:rPr lang="ko-KR" altLang="en-US" sz="2400" b="1" dirty="0" smtClean="0"/>
              <a:t>창</a:t>
            </a:r>
            <a:r>
              <a:rPr lang="en-US" altLang="ko-KR" sz="2400" b="1" dirty="0" smtClean="0"/>
              <a:t> 3:3)</a:t>
            </a:r>
          </a:p>
          <a:p>
            <a:r>
              <a:rPr lang="ko-KR" altLang="en-US" b="1" dirty="0" smtClean="0"/>
              <a:t>뱀의 주장</a:t>
            </a:r>
            <a:endParaRPr lang="en-US" altLang="ko-KR" b="1" dirty="0" smtClean="0"/>
          </a:p>
          <a:p>
            <a:pPr lvl="1"/>
            <a:r>
              <a:rPr lang="ko-KR" altLang="en-US" sz="2400" b="1" dirty="0"/>
              <a:t>결코 죽지 </a:t>
            </a:r>
            <a:r>
              <a:rPr lang="ko-KR" altLang="en-US" sz="2400" b="1" dirty="0" smtClean="0"/>
              <a:t>아니하리라 </a:t>
            </a:r>
            <a:r>
              <a:rPr lang="en-US" altLang="ko-KR" sz="2400" b="1" dirty="0" smtClean="0"/>
              <a:t>(</a:t>
            </a:r>
            <a:r>
              <a:rPr lang="ko-KR" altLang="en-US" sz="2400" b="1" dirty="0" smtClean="0"/>
              <a:t>창 </a:t>
            </a:r>
            <a:r>
              <a:rPr lang="en-US" altLang="ko-KR" sz="2400" b="1" dirty="0" smtClean="0"/>
              <a:t>3:4)</a:t>
            </a:r>
          </a:p>
          <a:p>
            <a:pPr marL="0" indent="0">
              <a:buNone/>
            </a:pPr>
            <a:endParaRPr lang="en-US" altLang="ko-KR" b="1" dirty="0"/>
          </a:p>
          <a:p>
            <a:pPr marL="0" indent="0">
              <a:buNone/>
            </a:pPr>
            <a:r>
              <a:rPr lang="en-US" altLang="ko-KR" b="1" dirty="0" smtClean="0">
                <a:sym typeface="Wingdings" panose="05000000000000000000" pitchFamily="2" charset="2"/>
              </a:rPr>
              <a:t> </a:t>
            </a:r>
            <a:r>
              <a:rPr lang="ko-KR" altLang="en-US" b="1" dirty="0" smtClean="0">
                <a:sym typeface="Wingdings" panose="05000000000000000000" pitchFamily="2" charset="2"/>
              </a:rPr>
              <a:t>지식이 쌓일수록 하나님을</a:t>
            </a:r>
            <a:endParaRPr lang="en-US" altLang="ko-KR" b="1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ko-KR" altLang="en-US" b="1" dirty="0" smtClean="0">
                <a:sym typeface="Wingdings" panose="05000000000000000000" pitchFamily="2" charset="2"/>
              </a:rPr>
              <a:t>     떠나려는</a:t>
            </a:r>
            <a:r>
              <a:rPr lang="en-US" altLang="ko-KR" b="1" dirty="0" smtClean="0"/>
              <a:t> </a:t>
            </a:r>
            <a:r>
              <a:rPr lang="ko-KR" altLang="en-US" b="1" dirty="0" smtClean="0"/>
              <a:t>의지가 강해짐</a:t>
            </a:r>
            <a:r>
              <a:rPr lang="en-US" altLang="ko-KR" b="1" dirty="0" smtClean="0"/>
              <a:t>.</a:t>
            </a:r>
          </a:p>
        </p:txBody>
      </p:sp>
      <p:pic>
        <p:nvPicPr>
          <p:cNvPr id="2050" name="Picture 2" descr="Image result for 선악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3099" y="3508816"/>
            <a:ext cx="6267797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6143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배움 </a:t>
            </a:r>
            <a:r>
              <a:rPr lang="en-US" altLang="ko-KR" dirty="0" smtClean="0"/>
              <a:t>4 </a:t>
            </a:r>
            <a:r>
              <a:rPr lang="en-US" altLang="ko-KR" dirty="0" smtClean="0"/>
              <a:t>- </a:t>
            </a:r>
            <a:r>
              <a:rPr lang="ko-KR" altLang="en-US" dirty="0" smtClean="0"/>
              <a:t>잘못된 배움에 굴복하는 이유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649F0-E649-4D45-8D17-F1234A274228}" type="datetime1">
              <a:rPr lang="en-US" smtClean="0"/>
              <a:t>2/11/2017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Jung-Hoon Rhew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44D00-944A-4DF2-8CF5-DA7FBACE1E7E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402336" y="1527048"/>
            <a:ext cx="6379464" cy="4877936"/>
          </a:xfrm>
        </p:spPr>
        <p:txBody>
          <a:bodyPr>
            <a:normAutofit lnSpcReduction="10000"/>
          </a:bodyPr>
          <a:lstStyle/>
          <a:p>
            <a:r>
              <a:rPr lang="ko-KR" altLang="en-US" b="1" dirty="0" smtClean="0"/>
              <a:t>관계적 곱셈의 원리를 믿지 못하는 </a:t>
            </a:r>
            <a:r>
              <a:rPr lang="ko-KR" altLang="en-US" b="1" dirty="0" smtClean="0">
                <a:solidFill>
                  <a:srgbClr val="FF0000"/>
                </a:solidFill>
              </a:rPr>
              <a:t>두려움</a:t>
            </a:r>
            <a:endParaRPr lang="en-US" altLang="ko-KR" b="1" dirty="0" smtClean="0">
              <a:solidFill>
                <a:srgbClr val="FF0000"/>
              </a:solidFill>
            </a:endParaRPr>
          </a:p>
          <a:p>
            <a:r>
              <a:rPr lang="ko-KR" altLang="en-US" b="1" dirty="0" smtClean="0"/>
              <a:t>빌립의 계산 </a:t>
            </a:r>
            <a:r>
              <a:rPr lang="en-US" altLang="ko-KR" b="1" dirty="0" smtClean="0"/>
              <a:t>(</a:t>
            </a:r>
            <a:r>
              <a:rPr lang="ko-KR" altLang="en-US" b="1" dirty="0" smtClean="0"/>
              <a:t>요 </a:t>
            </a:r>
            <a:r>
              <a:rPr lang="en-US" altLang="ko-KR" b="1" dirty="0" smtClean="0"/>
              <a:t>6:7)</a:t>
            </a:r>
            <a:endParaRPr lang="en-US" altLang="ko-KR" b="1" dirty="0"/>
          </a:p>
          <a:p>
            <a:pPr lvl="1"/>
            <a:r>
              <a:rPr lang="ko-KR" altLang="en-US" b="1" dirty="0" smtClean="0"/>
              <a:t>현재 인원 </a:t>
            </a:r>
            <a:r>
              <a:rPr lang="en-US" altLang="ko-KR" b="1" dirty="0" smtClean="0"/>
              <a:t>x 1</a:t>
            </a:r>
            <a:r>
              <a:rPr lang="ko-KR" altLang="en-US" b="1" dirty="0" smtClean="0"/>
              <a:t>인당 식비 </a:t>
            </a:r>
            <a:r>
              <a:rPr lang="en-US" altLang="ko-KR" b="1" dirty="0" smtClean="0"/>
              <a:t>= 200 </a:t>
            </a:r>
            <a:r>
              <a:rPr lang="ko-KR" altLang="en-US" b="1" dirty="0" smtClean="0"/>
              <a:t>데나리온</a:t>
            </a:r>
            <a:endParaRPr lang="en-US" altLang="ko-KR" b="1" dirty="0" smtClean="0"/>
          </a:p>
          <a:p>
            <a:pPr lvl="1"/>
            <a:r>
              <a:rPr lang="ko-KR" altLang="en-US" b="1" dirty="0" smtClean="0"/>
              <a:t>식당은 어디에</a:t>
            </a:r>
            <a:r>
              <a:rPr lang="en-US" altLang="ko-KR" b="1" dirty="0" smtClean="0"/>
              <a:t>?</a:t>
            </a:r>
          </a:p>
          <a:p>
            <a:pPr marL="274320" lvl="1" indent="0">
              <a:buNone/>
            </a:pPr>
            <a:r>
              <a:rPr lang="en-US" altLang="ko-KR" b="1" dirty="0" smtClean="0">
                <a:sym typeface="Wingdings" panose="05000000000000000000" pitchFamily="2" charset="2"/>
              </a:rPr>
              <a:t> </a:t>
            </a:r>
            <a:r>
              <a:rPr lang="ko-KR" altLang="en-US" b="1" dirty="0" smtClean="0">
                <a:sym typeface="Wingdings" panose="05000000000000000000" pitchFamily="2" charset="2"/>
              </a:rPr>
              <a:t>가진 자원이 있나</a:t>
            </a:r>
            <a:r>
              <a:rPr lang="en-US" altLang="ko-KR" b="1" dirty="0" smtClean="0">
                <a:sym typeface="Wingdings" panose="05000000000000000000" pitchFamily="2" charset="2"/>
              </a:rPr>
              <a:t>?</a:t>
            </a:r>
            <a:endParaRPr lang="en-US" altLang="ko-KR" b="1" dirty="0" smtClean="0"/>
          </a:p>
          <a:p>
            <a:r>
              <a:rPr lang="ko-KR" altLang="en-US" b="1" dirty="0" smtClean="0"/>
              <a:t>안드레의 믿음 </a:t>
            </a:r>
            <a:r>
              <a:rPr lang="en-US" altLang="ko-KR" b="1" dirty="0" smtClean="0"/>
              <a:t>(</a:t>
            </a:r>
            <a:r>
              <a:rPr lang="ko-KR" altLang="en-US" b="1" dirty="0" smtClean="0"/>
              <a:t>마 </a:t>
            </a:r>
            <a:r>
              <a:rPr lang="en-US" altLang="ko-KR" b="1" dirty="0" smtClean="0"/>
              <a:t>14: 17, </a:t>
            </a:r>
            <a:r>
              <a:rPr lang="ko-KR" altLang="en-US" b="1" dirty="0" smtClean="0"/>
              <a:t>요 </a:t>
            </a:r>
            <a:r>
              <a:rPr lang="en-US" altLang="ko-KR" b="1" dirty="0"/>
              <a:t>6</a:t>
            </a:r>
            <a:r>
              <a:rPr lang="en-US" altLang="ko-KR" b="1" dirty="0" smtClean="0"/>
              <a:t>: 9)</a:t>
            </a:r>
          </a:p>
          <a:p>
            <a:pPr lvl="1"/>
            <a:r>
              <a:rPr lang="ko-KR" altLang="en-US" b="1" dirty="0" smtClean="0"/>
              <a:t>보리떡 다섯</a:t>
            </a:r>
            <a:r>
              <a:rPr lang="en-US" altLang="ko-KR" b="1" dirty="0" smtClean="0"/>
              <a:t>, </a:t>
            </a:r>
            <a:r>
              <a:rPr lang="ko-KR" altLang="en-US" b="1" dirty="0" smtClean="0"/>
              <a:t>물고기 두마리</a:t>
            </a:r>
            <a:endParaRPr lang="en-US" altLang="ko-KR" b="1" dirty="0" smtClean="0"/>
          </a:p>
          <a:p>
            <a:pPr lvl="1"/>
            <a:r>
              <a:rPr lang="ko-KR" altLang="en-US" b="1" dirty="0" smtClean="0"/>
              <a:t>예수님의 축사</a:t>
            </a:r>
            <a:endParaRPr lang="en-US" altLang="ko-KR" b="1" dirty="0" smtClean="0"/>
          </a:p>
          <a:p>
            <a:pPr lvl="1"/>
            <a:r>
              <a:rPr lang="ko-KR" altLang="en-US" b="1" dirty="0" smtClean="0"/>
              <a:t>적은 </a:t>
            </a:r>
            <a:r>
              <a:rPr lang="ko-KR" altLang="en-US" b="1" dirty="0" smtClean="0"/>
              <a:t>양의 희생적 </a:t>
            </a:r>
            <a:r>
              <a:rPr lang="ko-KR" altLang="en-US" b="1" dirty="0" smtClean="0"/>
              <a:t>나눔</a:t>
            </a:r>
            <a:endParaRPr lang="en-US" altLang="ko-KR" b="1" dirty="0" smtClean="0"/>
          </a:p>
          <a:p>
            <a:pPr marL="274320" lvl="1" indent="0">
              <a:buNone/>
            </a:pPr>
            <a:r>
              <a:rPr lang="en-US" altLang="ko-KR" b="1" dirty="0" smtClean="0">
                <a:sym typeface="Wingdings" panose="05000000000000000000" pitchFamily="2" charset="2"/>
              </a:rPr>
              <a:t> </a:t>
            </a:r>
            <a:r>
              <a:rPr lang="ko-KR" altLang="en-US" b="1" dirty="0" smtClean="0">
                <a:sym typeface="Wingdings" panose="05000000000000000000" pitchFamily="2" charset="2"/>
              </a:rPr>
              <a:t>창조의 원리가 무엇인가</a:t>
            </a:r>
            <a:r>
              <a:rPr lang="en-US" altLang="ko-KR" b="1" dirty="0" smtClean="0">
                <a:sym typeface="Wingdings" panose="05000000000000000000" pitchFamily="2" charset="2"/>
              </a:rPr>
              <a:t>?</a:t>
            </a:r>
            <a:endParaRPr lang="en-US" altLang="ko-KR" b="1" dirty="0" smtClean="0"/>
          </a:p>
          <a:p>
            <a:r>
              <a:rPr lang="ko-KR" altLang="en-US" b="1" dirty="0" smtClean="0"/>
              <a:t>믿음은 보지 못하는 것들의 실상이요 바라는 것들의 증거니 </a:t>
            </a:r>
            <a:r>
              <a:rPr lang="en-US" altLang="ko-KR" b="1" dirty="0" smtClean="0"/>
              <a:t>(</a:t>
            </a:r>
            <a:r>
              <a:rPr lang="ko-KR" altLang="en-US" b="1" dirty="0" smtClean="0"/>
              <a:t>히 </a:t>
            </a:r>
            <a:r>
              <a:rPr lang="en-US" altLang="ko-KR" b="1" dirty="0" smtClean="0"/>
              <a:t>11:1)</a:t>
            </a:r>
          </a:p>
          <a:p>
            <a:r>
              <a:rPr lang="ko-KR" altLang="en-US" b="1" dirty="0" smtClean="0">
                <a:solidFill>
                  <a:srgbClr val="008000"/>
                </a:solidFill>
              </a:rPr>
              <a:t>삼십배</a:t>
            </a:r>
            <a:r>
              <a:rPr lang="en-US" altLang="ko-KR" b="1" dirty="0" smtClean="0">
                <a:solidFill>
                  <a:srgbClr val="008000"/>
                </a:solidFill>
              </a:rPr>
              <a:t>, </a:t>
            </a:r>
            <a:r>
              <a:rPr lang="ko-KR" altLang="en-US" b="1" dirty="0" smtClean="0">
                <a:solidFill>
                  <a:srgbClr val="008000"/>
                </a:solidFill>
              </a:rPr>
              <a:t>육십배</a:t>
            </a:r>
            <a:r>
              <a:rPr lang="en-US" altLang="ko-KR" b="1" dirty="0" smtClean="0">
                <a:solidFill>
                  <a:srgbClr val="008000"/>
                </a:solidFill>
              </a:rPr>
              <a:t>, </a:t>
            </a:r>
            <a:r>
              <a:rPr lang="ko-KR" altLang="en-US" b="1" dirty="0" smtClean="0">
                <a:solidFill>
                  <a:srgbClr val="008000"/>
                </a:solidFill>
              </a:rPr>
              <a:t>혹은 백배</a:t>
            </a:r>
            <a:r>
              <a:rPr lang="ko-KR" altLang="en-US" b="1" dirty="0" smtClean="0"/>
              <a:t>의 결실 </a:t>
            </a:r>
            <a:r>
              <a:rPr lang="en-US" altLang="ko-KR" b="1" dirty="0" smtClean="0"/>
              <a:t>(</a:t>
            </a:r>
            <a:r>
              <a:rPr lang="ko-KR" altLang="en-US" b="1" dirty="0" smtClean="0"/>
              <a:t>마 </a:t>
            </a:r>
            <a:r>
              <a:rPr lang="en-US" altLang="ko-KR" b="1" dirty="0" smtClean="0"/>
              <a:t>13:8)</a:t>
            </a:r>
          </a:p>
        </p:txBody>
      </p:sp>
      <p:pic>
        <p:nvPicPr>
          <p:cNvPr id="2050" name="Picture 2" descr="Image result for exponential vs linear growt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3531" y="1709928"/>
            <a:ext cx="5163669" cy="4206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6"/>
          <p:cNvSpPr/>
          <p:nvPr/>
        </p:nvSpPr>
        <p:spPr>
          <a:xfrm rot="20357519">
            <a:off x="7177439" y="4582627"/>
            <a:ext cx="2894105" cy="611568"/>
          </a:xfrm>
          <a:prstGeom prst="ellipse">
            <a:avLst/>
          </a:prstGeom>
          <a:noFill/>
          <a:ln w="38100">
            <a:solidFill>
              <a:srgbClr val="FF00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ine Callout 2 7"/>
          <p:cNvSpPr/>
          <p:nvPr/>
        </p:nvSpPr>
        <p:spPr>
          <a:xfrm>
            <a:off x="8624491" y="5854640"/>
            <a:ext cx="1905000" cy="488816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94014"/>
              <a:gd name="adj6" fmla="val -29445"/>
            </a:avLst>
          </a:prstGeom>
          <a:noFill/>
          <a:ln w="3810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ko-KR" altLang="en-US" sz="2000" b="1" dirty="0" smtClean="0">
                <a:solidFill>
                  <a:srgbClr val="008000"/>
                </a:solidFill>
              </a:rPr>
              <a:t>가치관</a:t>
            </a:r>
            <a:r>
              <a:rPr lang="en-US" altLang="ko-KR" sz="2000" b="1" dirty="0">
                <a:solidFill>
                  <a:srgbClr val="008000"/>
                </a:solidFill>
              </a:rPr>
              <a:t>/</a:t>
            </a:r>
            <a:r>
              <a:rPr lang="en-US" altLang="ko-KR" sz="2000" b="1" dirty="0" smtClean="0">
                <a:solidFill>
                  <a:srgbClr val="008000"/>
                </a:solidFill>
              </a:rPr>
              <a:t> </a:t>
            </a:r>
            <a:r>
              <a:rPr lang="ko-KR" altLang="en-US" sz="2000" b="1" dirty="0" smtClean="0">
                <a:solidFill>
                  <a:srgbClr val="008000"/>
                </a:solidFill>
              </a:rPr>
              <a:t>정체성</a:t>
            </a:r>
            <a:endParaRPr lang="en-US" sz="2000" b="1" dirty="0">
              <a:solidFill>
                <a:srgbClr val="008000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10972800" y="2209800"/>
            <a:ext cx="0" cy="914400"/>
          </a:xfrm>
          <a:prstGeom prst="straightConnector1">
            <a:avLst/>
          </a:prstGeom>
          <a:ln w="50800">
            <a:solidFill>
              <a:srgbClr val="FF00FF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9799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배움 </a:t>
            </a:r>
            <a:r>
              <a:rPr lang="en-US" altLang="ko-KR" dirty="0" smtClean="0"/>
              <a:t>5 </a:t>
            </a:r>
            <a:r>
              <a:rPr lang="en-US" altLang="ko-KR" dirty="0" smtClean="0"/>
              <a:t>- </a:t>
            </a:r>
            <a:r>
              <a:rPr lang="ko-KR" altLang="en-US" dirty="0" smtClean="0"/>
              <a:t>어떤 사람을 키울 것인가</a:t>
            </a:r>
            <a:r>
              <a:rPr lang="en-US" altLang="ko-KR" dirty="0" smtClean="0"/>
              <a:t>? - </a:t>
            </a:r>
            <a:r>
              <a:rPr lang="ko-KR" altLang="en-US" dirty="0" smtClean="0"/>
              <a:t>배움을 통한 기쁨의 회복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649F0-E649-4D45-8D17-F1234A274228}" type="datetime1">
              <a:rPr lang="en-US" smtClean="0"/>
              <a:t>2/11/2017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Jung-Hoon Rhew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44D00-944A-4DF2-8CF5-DA7FBACE1E7E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402336" y="1527048"/>
            <a:ext cx="11338560" cy="4877936"/>
          </a:xfrm>
        </p:spPr>
        <p:txBody>
          <a:bodyPr>
            <a:normAutofit/>
          </a:bodyPr>
          <a:lstStyle/>
          <a:p>
            <a:endParaRPr lang="en-US" altLang="ko-KR" sz="3200" b="1" dirty="0" smtClean="0">
              <a:solidFill>
                <a:srgbClr val="008000"/>
              </a:solidFill>
            </a:endParaRPr>
          </a:p>
          <a:p>
            <a:r>
              <a:rPr lang="ko-KR" altLang="en-US" sz="3000" b="1" dirty="0" smtClean="0">
                <a:solidFill>
                  <a:srgbClr val="008000"/>
                </a:solidFill>
              </a:rPr>
              <a:t>學</a:t>
            </a:r>
            <a:r>
              <a:rPr lang="ko-KR" altLang="en-US" sz="3000" b="1" dirty="0" smtClean="0"/>
              <a:t>而時</a:t>
            </a:r>
            <a:r>
              <a:rPr lang="ko-KR" altLang="en-US" sz="3000" b="1" dirty="0" smtClean="0">
                <a:solidFill>
                  <a:srgbClr val="008000"/>
                </a:solidFill>
              </a:rPr>
              <a:t>習</a:t>
            </a:r>
            <a:r>
              <a:rPr lang="ko-KR" altLang="en-US" sz="3000" b="1" dirty="0" smtClean="0"/>
              <a:t>之 </a:t>
            </a:r>
            <a:r>
              <a:rPr lang="ko-KR" altLang="en-US" sz="3000" b="1" dirty="0"/>
              <a:t>不亦</a:t>
            </a:r>
            <a:r>
              <a:rPr lang="ko-KR" altLang="en-US" sz="3000" b="1" dirty="0">
                <a:solidFill>
                  <a:srgbClr val="008000"/>
                </a:solidFill>
              </a:rPr>
              <a:t>說</a:t>
            </a:r>
            <a:r>
              <a:rPr lang="ko-KR" altLang="en-US" sz="3000" b="1" dirty="0"/>
              <a:t>乎 </a:t>
            </a:r>
            <a:r>
              <a:rPr lang="en-US" altLang="ko-KR" sz="3000" b="1" dirty="0" smtClean="0"/>
              <a:t>: </a:t>
            </a:r>
            <a:r>
              <a:rPr lang="ko-KR" altLang="en-US" sz="3000" b="1" dirty="0" smtClean="0"/>
              <a:t>스스로 </a:t>
            </a:r>
            <a:r>
              <a:rPr lang="ko-KR" altLang="en-US" sz="3000" b="1" dirty="0" smtClean="0">
                <a:solidFill>
                  <a:srgbClr val="008000"/>
                </a:solidFill>
              </a:rPr>
              <a:t>배우는 것</a:t>
            </a:r>
            <a:r>
              <a:rPr lang="ko-KR" altLang="en-US" sz="3000" b="1" dirty="0" smtClean="0"/>
              <a:t>을 </a:t>
            </a:r>
            <a:r>
              <a:rPr lang="ko-KR" altLang="en-US" sz="3000" b="1" dirty="0" smtClean="0">
                <a:solidFill>
                  <a:srgbClr val="008000"/>
                </a:solidFill>
              </a:rPr>
              <a:t>기뻐하는</a:t>
            </a:r>
            <a:r>
              <a:rPr lang="ko-KR" altLang="en-US" sz="3000" b="1" dirty="0" smtClean="0"/>
              <a:t> 사람</a:t>
            </a:r>
            <a:endParaRPr lang="en-US" altLang="ko-KR" sz="3000" b="1" dirty="0" smtClean="0"/>
          </a:p>
          <a:p>
            <a:endParaRPr lang="en-US" altLang="ko-KR" sz="3000" b="1" dirty="0" smtClean="0"/>
          </a:p>
          <a:p>
            <a:r>
              <a:rPr lang="ko-KR" altLang="en-US" sz="3000" b="1" dirty="0" smtClean="0"/>
              <a:t>有</a:t>
            </a:r>
            <a:r>
              <a:rPr lang="ko-KR" altLang="en-US" sz="3000" b="1" dirty="0" smtClean="0">
                <a:solidFill>
                  <a:srgbClr val="008000"/>
                </a:solidFill>
              </a:rPr>
              <a:t>朋</a:t>
            </a:r>
            <a:r>
              <a:rPr lang="ko-KR" altLang="en-US" sz="3000" b="1" dirty="0" smtClean="0"/>
              <a:t>自遠方來 不亦</a:t>
            </a:r>
            <a:r>
              <a:rPr lang="ko-KR" altLang="en-US" sz="3000" b="1" dirty="0" smtClean="0">
                <a:solidFill>
                  <a:srgbClr val="008000"/>
                </a:solidFill>
              </a:rPr>
              <a:t>樂</a:t>
            </a:r>
            <a:r>
              <a:rPr lang="ko-KR" altLang="en-US" sz="3000" b="1" dirty="0" smtClean="0"/>
              <a:t>乎</a:t>
            </a:r>
            <a:r>
              <a:rPr lang="en-US" altLang="ko-KR" sz="3000" b="1" dirty="0" smtClean="0"/>
              <a:t>: </a:t>
            </a:r>
            <a:r>
              <a:rPr lang="ko-KR" altLang="en-US" sz="3000" b="1" dirty="0" smtClean="0"/>
              <a:t>먼 곳에 찾아가 </a:t>
            </a:r>
            <a:r>
              <a:rPr lang="ko-KR" altLang="en-US" sz="3000" b="1" dirty="0" smtClean="0">
                <a:solidFill>
                  <a:srgbClr val="008000"/>
                </a:solidFill>
              </a:rPr>
              <a:t>친구</a:t>
            </a:r>
            <a:r>
              <a:rPr lang="ko-KR" altLang="en-US" sz="3000" b="1" dirty="0" smtClean="0"/>
              <a:t>가 되어</a:t>
            </a:r>
            <a:r>
              <a:rPr lang="en-US" altLang="ko-KR" sz="3000" b="1" dirty="0" smtClean="0"/>
              <a:t> </a:t>
            </a:r>
            <a:r>
              <a:rPr lang="ko-KR" altLang="en-US" sz="3000" b="1" dirty="0" smtClean="0"/>
              <a:t>함께 배우는 </a:t>
            </a:r>
            <a:r>
              <a:rPr lang="en-US" altLang="ko-KR" sz="3000" b="1" dirty="0" smtClean="0"/>
              <a:t>				       </a:t>
            </a:r>
            <a:r>
              <a:rPr lang="ko-KR" altLang="en-US" sz="3000" b="1" dirty="0" smtClean="0"/>
              <a:t>것을 </a:t>
            </a:r>
            <a:r>
              <a:rPr lang="ko-KR" altLang="en-US" sz="3000" b="1" dirty="0" smtClean="0">
                <a:solidFill>
                  <a:srgbClr val="008000"/>
                </a:solidFill>
              </a:rPr>
              <a:t>기뻐하는</a:t>
            </a:r>
            <a:r>
              <a:rPr lang="ko-KR" altLang="en-US" sz="3000" b="1" dirty="0" smtClean="0"/>
              <a:t> 사람</a:t>
            </a:r>
            <a:endParaRPr lang="en-US" altLang="ko-KR" sz="3000" b="1" dirty="0" smtClean="0"/>
          </a:p>
          <a:p>
            <a:pPr marL="0" indent="0">
              <a:buNone/>
            </a:pPr>
            <a:endParaRPr lang="en-US" altLang="ko-KR" sz="3000" b="1" dirty="0" smtClean="0"/>
          </a:p>
          <a:p>
            <a:r>
              <a:rPr lang="ko-KR" altLang="en-US" sz="3000" b="1" dirty="0" smtClean="0"/>
              <a:t>人不知而</a:t>
            </a:r>
            <a:r>
              <a:rPr lang="ko-KR" altLang="en-US" sz="3000" b="1" dirty="0" smtClean="0">
                <a:solidFill>
                  <a:srgbClr val="008000"/>
                </a:solidFill>
              </a:rPr>
              <a:t>不溫</a:t>
            </a:r>
            <a:r>
              <a:rPr lang="ko-KR" altLang="en-US" sz="3000" b="1" dirty="0" smtClean="0"/>
              <a:t> 不亦</a:t>
            </a:r>
            <a:r>
              <a:rPr lang="ko-KR" altLang="en-US" sz="3000" b="1" dirty="0" smtClean="0">
                <a:solidFill>
                  <a:srgbClr val="008000"/>
                </a:solidFill>
              </a:rPr>
              <a:t>君子</a:t>
            </a:r>
            <a:r>
              <a:rPr lang="ko-KR" altLang="en-US" sz="3000" b="1" dirty="0" smtClean="0"/>
              <a:t>乎</a:t>
            </a:r>
            <a:r>
              <a:rPr lang="en-US" altLang="ko-KR" sz="3000" b="1" dirty="0" smtClean="0"/>
              <a:t>: </a:t>
            </a:r>
            <a:r>
              <a:rPr lang="ko-KR" altLang="en-US" sz="3000" b="1" dirty="0" smtClean="0"/>
              <a:t>남이 알아주지 않아도 </a:t>
            </a:r>
            <a:r>
              <a:rPr lang="ko-KR" altLang="en-US" sz="3000" b="1" dirty="0" smtClean="0">
                <a:solidFill>
                  <a:srgbClr val="008000"/>
                </a:solidFill>
              </a:rPr>
              <a:t>기쁨을 잃지 </a:t>
            </a:r>
            <a:r>
              <a:rPr lang="en-US" altLang="ko-KR" sz="3000" b="1" dirty="0" smtClean="0">
                <a:solidFill>
                  <a:srgbClr val="008000"/>
                </a:solidFill>
              </a:rPr>
              <a:t>						  </a:t>
            </a:r>
            <a:r>
              <a:rPr lang="ko-KR" altLang="en-US" sz="3000" b="1" dirty="0" smtClean="0">
                <a:solidFill>
                  <a:srgbClr val="008000"/>
                </a:solidFill>
              </a:rPr>
              <a:t>않는</a:t>
            </a:r>
            <a:r>
              <a:rPr lang="ko-KR" altLang="en-US" sz="3000" b="1" dirty="0" smtClean="0"/>
              <a:t> </a:t>
            </a:r>
            <a:r>
              <a:rPr lang="ko-KR" altLang="en-US" sz="3000" b="1" dirty="0" smtClean="0">
                <a:solidFill>
                  <a:srgbClr val="008000"/>
                </a:solidFill>
              </a:rPr>
              <a:t>그리스도의 인격</a:t>
            </a:r>
            <a:r>
              <a:rPr lang="ko-KR" altLang="en-US" sz="3000" b="1" dirty="0" smtClean="0"/>
              <a:t>을 갖춘 사람</a:t>
            </a:r>
            <a:r>
              <a:rPr lang="en-US" altLang="ko-KR" sz="3000" b="1" dirty="0" smtClean="0"/>
              <a:t>.</a:t>
            </a:r>
            <a:r>
              <a:rPr lang="ko-KR" altLang="en-US" sz="3200" b="1" dirty="0"/>
              <a:t/>
            </a:r>
            <a:br>
              <a:rPr lang="ko-KR" altLang="en-US" sz="3200" b="1" dirty="0"/>
            </a:b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999377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배움 </a:t>
            </a:r>
            <a:r>
              <a:rPr lang="en-US" altLang="ko-KR" dirty="0"/>
              <a:t>6</a:t>
            </a:r>
            <a:r>
              <a:rPr lang="en-US" altLang="ko-KR" dirty="0" smtClean="0"/>
              <a:t> </a:t>
            </a:r>
            <a:r>
              <a:rPr lang="en-US" altLang="ko-KR" dirty="0" smtClean="0"/>
              <a:t>- </a:t>
            </a:r>
            <a:r>
              <a:rPr lang="ko-KR" altLang="en-US" dirty="0" smtClean="0"/>
              <a:t>깨드려야 할 편견들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649F0-E649-4D45-8D17-F1234A274228}" type="datetime1">
              <a:rPr lang="en-US" smtClean="0"/>
              <a:t>2/11/2017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Jung-Hoon Rhew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44D00-944A-4DF2-8CF5-DA7FBACE1E7E}" type="slidenum">
              <a:rPr lang="en-US" smtClean="0"/>
              <a:pPr/>
              <a:t>14</a:t>
            </a:fld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8063989"/>
              </p:ext>
            </p:extLst>
          </p:nvPr>
        </p:nvGraphicFramePr>
        <p:xfrm>
          <a:off x="262793" y="1905000"/>
          <a:ext cx="11658285" cy="40843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723005"/>
                <a:gridCol w="7935280"/>
              </a:tblGrid>
              <a:tr h="370840">
                <a:tc>
                  <a:txBody>
                    <a:bodyPr/>
                    <a:lstStyle/>
                    <a:p>
                      <a:r>
                        <a:rPr lang="ko-KR" altLang="en-US" sz="2000" b="1" dirty="0" smtClean="0"/>
                        <a:t>편견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o-KR" altLang="en-US" sz="2000" b="1" smtClean="0"/>
                        <a:t>진실</a:t>
                      </a:r>
                      <a:endParaRPr lang="en-US" sz="2000" b="1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ko-KR" altLang="en-US" sz="2000" b="1" dirty="0" smtClean="0"/>
                        <a:t>시험 점수 잘 나오면 그만이다</a:t>
                      </a:r>
                      <a:r>
                        <a:rPr lang="en-US" altLang="ko-KR" sz="2000" b="1" dirty="0" smtClean="0"/>
                        <a:t>.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o-KR" altLang="en-US" sz="2000" b="1" dirty="0" smtClean="0"/>
                        <a:t>배움에는 끝이 없다</a:t>
                      </a:r>
                      <a:r>
                        <a:rPr lang="en-US" altLang="ko-KR" sz="2000" b="1" dirty="0" smtClean="0"/>
                        <a:t>. </a:t>
                      </a:r>
                      <a:r>
                        <a:rPr lang="ko-KR" altLang="en-US" sz="2000" b="1" dirty="0" smtClean="0"/>
                        <a:t>궁극적 진리</a:t>
                      </a:r>
                      <a:r>
                        <a:rPr lang="en-US" altLang="ko-KR" sz="2000" b="1" dirty="0" smtClean="0"/>
                        <a:t>, </a:t>
                      </a:r>
                      <a:r>
                        <a:rPr lang="ko-KR" altLang="en-US" sz="2000" b="1" dirty="0" smtClean="0"/>
                        <a:t>신앙과 학문의 일치를 추구하라</a:t>
                      </a:r>
                      <a:r>
                        <a:rPr lang="en-US" altLang="ko-KR" sz="2000" b="1" dirty="0" smtClean="0"/>
                        <a:t>.</a:t>
                      </a:r>
                      <a:endParaRPr lang="en-US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ko-KR" altLang="en-US" sz="2000" b="1" smtClean="0"/>
                        <a:t>나만 잘하면 된다</a:t>
                      </a:r>
                      <a:r>
                        <a:rPr lang="en-US" altLang="ko-KR" sz="2000" b="1" smtClean="0"/>
                        <a:t>.</a:t>
                      </a:r>
                      <a:endParaRPr lang="en-US" sz="20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o-KR" altLang="en-US" sz="2000" b="1" dirty="0" smtClean="0"/>
                        <a:t>잘 따라오지 못하는 친구들을 어떻게 도울 것인가</a:t>
                      </a:r>
                      <a:r>
                        <a:rPr lang="en-US" altLang="ko-KR" sz="2000" b="1" baseline="0" dirty="0" smtClean="0"/>
                        <a:t> </a:t>
                      </a:r>
                      <a:r>
                        <a:rPr lang="ko-KR" altLang="en-US" sz="2000" b="1" baseline="0" dirty="0" smtClean="0"/>
                        <a:t>생각하라</a:t>
                      </a:r>
                      <a:r>
                        <a:rPr lang="en-US" altLang="ko-KR" sz="2000" b="1" baseline="0" dirty="0" smtClean="0"/>
                        <a:t>.</a:t>
                      </a:r>
                      <a:endParaRPr lang="en-US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ko-KR" altLang="en-US" sz="2000" b="1" dirty="0" smtClean="0"/>
                        <a:t>모든 사람이 배우는 과정은 같다</a:t>
                      </a:r>
                      <a:r>
                        <a:rPr lang="en-US" altLang="ko-KR" sz="2000" b="1" dirty="0" smtClean="0"/>
                        <a:t>.</a:t>
                      </a:r>
                    </a:p>
                    <a:p>
                      <a:r>
                        <a:rPr lang="ko-KR" altLang="en-US" sz="2000" b="1" dirty="0" smtClean="0"/>
                        <a:t>배움에 공식이 있다</a:t>
                      </a:r>
                      <a:r>
                        <a:rPr lang="en-US" altLang="ko-KR" sz="2000" b="1" dirty="0" smtClean="0"/>
                        <a:t>.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o-KR" altLang="en-US" sz="2000" b="1" dirty="0" smtClean="0"/>
                        <a:t>각 사람마다 차이가 있다</a:t>
                      </a:r>
                      <a:r>
                        <a:rPr lang="en-US" altLang="ko-KR" sz="2000" b="1" dirty="0" smtClean="0"/>
                        <a:t>.  </a:t>
                      </a:r>
                      <a:r>
                        <a:rPr lang="ko-KR" altLang="en-US" sz="2000" b="1" dirty="0" smtClean="0"/>
                        <a:t>남을 도울 때 그 차이를 주의깊게 생각하라</a:t>
                      </a:r>
                      <a:r>
                        <a:rPr lang="en-US" altLang="ko-KR" sz="2000" b="1" dirty="0" smtClean="0"/>
                        <a:t>.</a:t>
                      </a:r>
                    </a:p>
                    <a:p>
                      <a:r>
                        <a:rPr lang="ko-KR" altLang="en-US" sz="2000" b="1" dirty="0" smtClean="0"/>
                        <a:t>자신에게 맞는 배움의 방식은 시행 착오를 통해 스스로 발견</a:t>
                      </a:r>
                      <a:endParaRPr lang="en-US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ko-KR" altLang="en-US" sz="2000" b="1" smtClean="0"/>
                        <a:t>이해하면 끝이다</a:t>
                      </a:r>
                      <a:r>
                        <a:rPr lang="en-US" altLang="ko-KR" sz="2000" b="1" smtClean="0"/>
                        <a:t>.</a:t>
                      </a:r>
                      <a:endParaRPr lang="en-US" sz="20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o-KR" altLang="en-US" sz="2000" b="1" dirty="0" smtClean="0"/>
                        <a:t>연습하고 사용하지 않으면 이해는 사라진다</a:t>
                      </a:r>
                      <a:r>
                        <a:rPr lang="en-US" altLang="ko-KR" sz="2000" b="1" dirty="0" smtClean="0"/>
                        <a:t>.</a:t>
                      </a:r>
                      <a:endParaRPr lang="en-US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ko-KR" altLang="en-US" sz="2000" b="1" smtClean="0"/>
                        <a:t>모든 과목을 고르게 잘해야 한다</a:t>
                      </a:r>
                      <a:r>
                        <a:rPr lang="en-US" altLang="ko-KR" sz="2000" b="1" smtClean="0"/>
                        <a:t>.</a:t>
                      </a:r>
                      <a:endParaRPr lang="en-US" sz="20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o-KR" altLang="en-US" sz="2000" b="1" dirty="0" smtClean="0"/>
                        <a:t>소질있는 과목을 더 잘하게 다른 </a:t>
                      </a:r>
                      <a:r>
                        <a:rPr lang="ko-KR" altLang="en-US" sz="2000" b="1" baseline="0" dirty="0" smtClean="0"/>
                        <a:t>과목은 </a:t>
                      </a:r>
                      <a:r>
                        <a:rPr lang="ko-KR" altLang="en-US" sz="2000" b="1" baseline="0" dirty="0" smtClean="0">
                          <a:solidFill>
                            <a:srgbClr val="008000"/>
                          </a:solidFill>
                        </a:rPr>
                        <a:t>팀</a:t>
                      </a:r>
                      <a:r>
                        <a:rPr lang="ko-KR" altLang="en-US" sz="2000" b="1" baseline="0" dirty="0" smtClean="0"/>
                        <a:t>에 폐끼치지 않을 정도로</a:t>
                      </a:r>
                      <a:r>
                        <a:rPr lang="en-US" altLang="ko-KR" sz="2000" b="1" baseline="0" dirty="0" smtClean="0"/>
                        <a:t>.</a:t>
                      </a:r>
                      <a:endParaRPr lang="en-US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ko-KR" altLang="en-US" sz="2000" b="1" dirty="0" smtClean="0"/>
                        <a:t>각 개념을 </a:t>
                      </a:r>
                      <a:r>
                        <a:rPr lang="ko-KR" altLang="en-US" sz="2000" b="1" dirty="0" smtClean="0"/>
                        <a:t>잘 이해하면 된다</a:t>
                      </a:r>
                      <a:r>
                        <a:rPr lang="en-US" altLang="ko-KR" sz="2000" b="1" dirty="0" smtClean="0"/>
                        <a:t>.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o-KR" altLang="en-US" sz="2000" b="1" dirty="0" smtClean="0"/>
                        <a:t>각 개념이 어떻게 연결되는지 이해하고 추상화시켜 더 먼 개념과 연결을 시도하라</a:t>
                      </a:r>
                      <a:r>
                        <a:rPr lang="en-US" altLang="ko-KR" sz="2000" b="1" dirty="0" smtClean="0"/>
                        <a:t>. </a:t>
                      </a:r>
                      <a:r>
                        <a:rPr lang="ko-KR" altLang="en-US" sz="2000" b="1" dirty="0" smtClean="0"/>
                        <a:t>창조성</a:t>
                      </a:r>
                      <a:r>
                        <a:rPr lang="en-US" altLang="ko-KR" sz="2000" b="1" dirty="0" smtClean="0"/>
                        <a:t>, Craftsmanship</a:t>
                      </a:r>
                      <a:r>
                        <a:rPr lang="ko-KR" altLang="en-US" sz="2000" b="1" dirty="0" smtClean="0"/>
                        <a:t>은 여기서 나온다</a:t>
                      </a:r>
                      <a:r>
                        <a:rPr lang="en-US" altLang="ko-KR" sz="2000" b="1" dirty="0" smtClean="0"/>
                        <a:t>.</a:t>
                      </a:r>
                      <a:endParaRPr lang="en-US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ko-KR" altLang="en-US" sz="2000" b="1" dirty="0" smtClean="0"/>
                        <a:t>공부한 시간에 비례해 실력이 는다</a:t>
                      </a:r>
                      <a:r>
                        <a:rPr lang="en-US" altLang="ko-KR" sz="2000" b="1" dirty="0" smtClean="0"/>
                        <a:t>.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o-KR" altLang="en-US" sz="2000" b="1" dirty="0" smtClean="0"/>
                        <a:t>안다고 생각한 것이 무너지고 재구성 되는 과정이 반복된다</a:t>
                      </a:r>
                      <a:r>
                        <a:rPr lang="en-US" altLang="ko-KR" sz="2000" b="1" dirty="0" smtClean="0"/>
                        <a:t>.</a:t>
                      </a:r>
                    </a:p>
                    <a:p>
                      <a:r>
                        <a:rPr lang="ko-KR" altLang="en-US" sz="2000" b="1" dirty="0" smtClean="0"/>
                        <a:t>임계점을 넘을 때까지 포기하지 않고 도전하는 것이 중요하다</a:t>
                      </a:r>
                      <a:r>
                        <a:rPr lang="en-US" altLang="ko-KR" sz="2000" b="1" dirty="0" smtClean="0"/>
                        <a:t>.</a:t>
                      </a:r>
                      <a:endParaRPr lang="en-US" sz="20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9531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온두라스 선교에 적용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649F0-E649-4D45-8D17-F1234A274228}" type="datetime1">
              <a:rPr lang="en-US" smtClean="0"/>
              <a:t>2/11/2017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Jung-Hoon Rhew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44D00-944A-4DF2-8CF5-DA7FBACE1E7E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b="1" u="sng" dirty="0" smtClean="0"/>
              <a:t>모두 참여하는</a:t>
            </a:r>
            <a:r>
              <a:rPr lang="ko-KR" altLang="en-US" b="1" dirty="0" smtClean="0"/>
              <a:t> 관계를 통한 배움</a:t>
            </a:r>
            <a:endParaRPr lang="en-US" altLang="ko-KR" b="1" dirty="0" smtClean="0"/>
          </a:p>
          <a:p>
            <a:endParaRPr lang="en-US" altLang="ko-KR" b="1" dirty="0"/>
          </a:p>
          <a:p>
            <a:endParaRPr lang="en-US" altLang="ko-KR" b="1" dirty="0" smtClean="0"/>
          </a:p>
          <a:p>
            <a:endParaRPr lang="en-US" altLang="ko-KR" b="1" dirty="0"/>
          </a:p>
          <a:p>
            <a:endParaRPr lang="en-US" altLang="ko-KR" b="1" dirty="0" smtClean="0"/>
          </a:p>
          <a:p>
            <a:endParaRPr lang="en-US" altLang="ko-KR" b="1" dirty="0"/>
          </a:p>
          <a:p>
            <a:endParaRPr lang="en-US" altLang="ko-KR" b="1" dirty="0" smtClean="0"/>
          </a:p>
          <a:p>
            <a:pPr lvl="1"/>
            <a:r>
              <a:rPr lang="ko-KR" altLang="en-US" b="1" dirty="0" smtClean="0"/>
              <a:t>성공 </a:t>
            </a:r>
            <a:r>
              <a:rPr lang="en-US" altLang="ko-KR" b="1" dirty="0" smtClean="0"/>
              <a:t>(X) </a:t>
            </a:r>
            <a:r>
              <a:rPr lang="en-US" altLang="ko-KR" b="1" dirty="0" smtClean="0">
                <a:sym typeface="Wingdings" panose="05000000000000000000" pitchFamily="2" charset="2"/>
              </a:rPr>
              <a:t> </a:t>
            </a:r>
            <a:r>
              <a:rPr lang="ko-KR" altLang="en-US" b="1" dirty="0" smtClean="0">
                <a:sym typeface="Wingdings" panose="05000000000000000000" pitchFamily="2" charset="2"/>
              </a:rPr>
              <a:t>진리 탐구 </a:t>
            </a:r>
            <a:r>
              <a:rPr lang="en-US" altLang="ko-KR" b="1" dirty="0" smtClean="0">
                <a:sym typeface="Wingdings" panose="05000000000000000000" pitchFamily="2" charset="2"/>
              </a:rPr>
              <a:t>(O)</a:t>
            </a:r>
          </a:p>
          <a:p>
            <a:pPr lvl="1"/>
            <a:r>
              <a:rPr lang="ko-KR" altLang="en-US" b="1" dirty="0" smtClean="0">
                <a:sym typeface="Wingdings" panose="05000000000000000000" pitchFamily="2" charset="2"/>
              </a:rPr>
              <a:t>경쟁 </a:t>
            </a:r>
            <a:r>
              <a:rPr lang="en-US" altLang="ko-KR" b="1" dirty="0" smtClean="0">
                <a:sym typeface="Wingdings" panose="05000000000000000000" pitchFamily="2" charset="2"/>
              </a:rPr>
              <a:t>(X)  </a:t>
            </a:r>
            <a:r>
              <a:rPr lang="ko-KR" altLang="en-US" b="1" dirty="0" smtClean="0">
                <a:sym typeface="Wingdings" panose="05000000000000000000" pitchFamily="2" charset="2"/>
              </a:rPr>
              <a:t>서로 도움 </a:t>
            </a:r>
            <a:r>
              <a:rPr lang="en-US" altLang="ko-KR" b="1" dirty="0" smtClean="0">
                <a:sym typeface="Wingdings" panose="05000000000000000000" pitchFamily="2" charset="2"/>
              </a:rPr>
              <a:t>(O)</a:t>
            </a:r>
          </a:p>
          <a:p>
            <a:pPr lvl="1"/>
            <a:r>
              <a:rPr lang="ko-KR" altLang="en-US" b="1" dirty="0" smtClean="0">
                <a:sym typeface="Wingdings" panose="05000000000000000000" pitchFamily="2" charset="2"/>
              </a:rPr>
              <a:t>수동적 </a:t>
            </a:r>
            <a:r>
              <a:rPr lang="en-US" altLang="ko-KR" b="1" dirty="0" smtClean="0">
                <a:sym typeface="Wingdings" panose="05000000000000000000" pitchFamily="2" charset="2"/>
              </a:rPr>
              <a:t>(X)  </a:t>
            </a:r>
            <a:r>
              <a:rPr lang="ko-KR" altLang="en-US" b="1" dirty="0" smtClean="0">
                <a:sym typeface="Wingdings" panose="05000000000000000000" pitchFamily="2" charset="2"/>
              </a:rPr>
              <a:t>능동적</a:t>
            </a:r>
            <a:r>
              <a:rPr lang="en-US" altLang="ko-KR" b="1" dirty="0" smtClean="0">
                <a:sym typeface="Wingdings" panose="05000000000000000000" pitchFamily="2" charset="2"/>
              </a:rPr>
              <a:t>, </a:t>
            </a:r>
            <a:r>
              <a:rPr lang="ko-KR" altLang="en-US" b="1" dirty="0" smtClean="0">
                <a:sym typeface="Wingdings" panose="05000000000000000000" pitchFamily="2" charset="2"/>
              </a:rPr>
              <a:t>목적 지향적 </a:t>
            </a:r>
            <a:r>
              <a:rPr lang="en-US" altLang="ko-KR" b="1" dirty="0" smtClean="0">
                <a:sym typeface="Wingdings" panose="05000000000000000000" pitchFamily="2" charset="2"/>
              </a:rPr>
              <a:t>(O)</a:t>
            </a:r>
          </a:p>
          <a:p>
            <a:pPr lvl="1"/>
            <a:r>
              <a:rPr lang="ko-KR" altLang="en-US" b="1" dirty="0" smtClean="0">
                <a:sym typeface="Wingdings" panose="05000000000000000000" pitchFamily="2" charset="2"/>
              </a:rPr>
              <a:t>획일적 </a:t>
            </a:r>
            <a:r>
              <a:rPr lang="en-US" altLang="ko-KR" b="1" dirty="0" smtClean="0">
                <a:sym typeface="Wingdings" panose="05000000000000000000" pitchFamily="2" charset="2"/>
              </a:rPr>
              <a:t>(X)  </a:t>
            </a:r>
            <a:r>
              <a:rPr lang="ko-KR" altLang="en-US" b="1" dirty="0" smtClean="0">
                <a:sym typeface="Wingdings" panose="05000000000000000000" pitchFamily="2" charset="2"/>
              </a:rPr>
              <a:t>개인차와 성향 </a:t>
            </a:r>
            <a:r>
              <a:rPr lang="ko-KR" altLang="en-US" b="1" dirty="0" smtClean="0">
                <a:sym typeface="Wingdings" panose="05000000000000000000" pitchFamily="2" charset="2"/>
              </a:rPr>
              <a:t>존중 </a:t>
            </a:r>
            <a:r>
              <a:rPr lang="en-US" altLang="ko-KR" b="1" dirty="0" smtClean="0">
                <a:sym typeface="Wingdings" panose="05000000000000000000" pitchFamily="2" charset="2"/>
              </a:rPr>
              <a:t>(O)</a:t>
            </a:r>
            <a:endParaRPr lang="en-US" altLang="ko-KR" b="1" dirty="0">
              <a:sym typeface="Wingdings" panose="05000000000000000000" pitchFamily="2" charset="2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0342249"/>
              </p:ext>
            </p:extLst>
          </p:nvPr>
        </p:nvGraphicFramePr>
        <p:xfrm>
          <a:off x="402335" y="1996440"/>
          <a:ext cx="11338560" cy="249936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3231747"/>
                <a:gridCol w="3302520"/>
                <a:gridCol w="4804293"/>
              </a:tblGrid>
              <a:tr h="370840">
                <a:tc rowSpan="2">
                  <a:txBody>
                    <a:bodyPr/>
                    <a:lstStyle/>
                    <a:p>
                      <a:r>
                        <a:rPr lang="ko-KR" altLang="en-US" sz="2000" b="1" dirty="0" smtClean="0"/>
                        <a:t>에덴 청소년</a:t>
                      </a:r>
                      <a:r>
                        <a:rPr lang="en-US" altLang="ko-KR" sz="2000" b="1" dirty="0" smtClean="0"/>
                        <a:t>/</a:t>
                      </a:r>
                      <a:r>
                        <a:rPr lang="ko-KR" altLang="en-US" sz="2000" b="1" dirty="0" smtClean="0"/>
                        <a:t>온두라스 현미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ko-KR" altLang="en-US" sz="2000" b="1" dirty="0" smtClean="0"/>
                        <a:t>바른 학업의 목표를 세움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o-KR" altLang="en-US" sz="2000" b="1" dirty="0" smtClean="0"/>
                        <a:t>하나님과 관계회복</a:t>
                      </a:r>
                      <a:r>
                        <a:rPr lang="en-US" altLang="ko-KR" sz="2000" b="1" baseline="0" dirty="0" smtClean="0"/>
                        <a:t> </a:t>
                      </a:r>
                      <a:r>
                        <a:rPr lang="en-US" altLang="ko-KR" sz="2000" b="1" baseline="0" dirty="0" smtClean="0">
                          <a:sym typeface="Wingdings" panose="05000000000000000000" pitchFamily="2" charset="2"/>
                        </a:rPr>
                        <a:t> </a:t>
                      </a:r>
                      <a:r>
                        <a:rPr lang="ko-KR" altLang="en-US" sz="2000" b="1" dirty="0" smtClean="0"/>
                        <a:t>하나님의 형상 발견</a:t>
                      </a:r>
                      <a:endParaRPr lang="en-US" sz="2000" b="1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o-KR" altLang="en-US" sz="2000" b="1" dirty="0" smtClean="0"/>
                        <a:t>배우는 즐거움을 깨달음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o-KR" altLang="en-US" sz="2000" b="1" dirty="0" smtClean="0"/>
                        <a:t>나 자신과의 관계회복 </a:t>
                      </a:r>
                      <a:r>
                        <a:rPr lang="en-US" altLang="ko-KR" sz="2000" b="1" dirty="0" smtClean="0">
                          <a:sym typeface="Wingdings" panose="05000000000000000000" pitchFamily="2" charset="2"/>
                        </a:rPr>
                        <a:t> </a:t>
                      </a:r>
                      <a:r>
                        <a:rPr lang="ko-KR" altLang="en-US" sz="2000" b="1" dirty="0" smtClean="0">
                          <a:sym typeface="Wingdings" panose="05000000000000000000" pitchFamily="2" charset="2"/>
                        </a:rPr>
                        <a:t>내 안에 있는 하나님의 형상 발견</a:t>
                      </a:r>
                      <a:r>
                        <a:rPr lang="en-US" altLang="ko-KR" sz="2000" b="1" dirty="0" smtClean="0">
                          <a:sym typeface="Wingdings" panose="05000000000000000000" pitchFamily="2" charset="2"/>
                        </a:rPr>
                        <a:t>, </a:t>
                      </a:r>
                      <a:r>
                        <a:rPr lang="ko-KR" altLang="en-US" sz="2000" b="1" dirty="0" smtClean="0">
                          <a:sym typeface="Wingdings" panose="05000000000000000000" pitchFamily="2" charset="2"/>
                        </a:rPr>
                        <a:t>존중</a:t>
                      </a:r>
                      <a:endParaRPr lang="en-US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ko-KR" altLang="en-US" sz="2000" b="1" dirty="0" smtClean="0"/>
                        <a:t>에덴 청소년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o-KR" altLang="en-US" sz="2000" b="1" dirty="0" smtClean="0"/>
                        <a:t>온두라스 현미들에게 바른 배움을 나눔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o-KR" altLang="en-US" sz="2000" b="1" dirty="0" smtClean="0"/>
                        <a:t>현미들과의 관계 향상 </a:t>
                      </a:r>
                      <a:r>
                        <a:rPr lang="en-US" altLang="ko-KR" sz="2000" b="1" dirty="0" smtClean="0">
                          <a:sym typeface="Wingdings" panose="05000000000000000000" pitchFamily="2" charset="2"/>
                        </a:rPr>
                        <a:t> </a:t>
                      </a:r>
                      <a:r>
                        <a:rPr lang="ko-KR" altLang="en-US" sz="2000" b="1" dirty="0" smtClean="0">
                          <a:sym typeface="Wingdings" panose="05000000000000000000" pitchFamily="2" charset="2"/>
                        </a:rPr>
                        <a:t>현미들 안에 있는 하나님의 형상 발견</a:t>
                      </a:r>
                      <a:r>
                        <a:rPr lang="en-US" altLang="ko-KR" sz="2000" b="1" dirty="0" smtClean="0">
                          <a:sym typeface="Wingdings" panose="05000000000000000000" pitchFamily="2" charset="2"/>
                        </a:rPr>
                        <a:t>, </a:t>
                      </a:r>
                      <a:r>
                        <a:rPr lang="ko-KR" altLang="en-US" sz="2000" b="1" dirty="0" smtClean="0">
                          <a:sym typeface="Wingdings" panose="05000000000000000000" pitchFamily="2" charset="2"/>
                        </a:rPr>
                        <a:t>존중</a:t>
                      </a:r>
                      <a:endParaRPr lang="en-US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ko-KR" altLang="en-US" sz="2000" b="1" smtClean="0"/>
                        <a:t>온두라스 현미</a:t>
                      </a:r>
                      <a:endParaRPr lang="en-US" sz="20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o-KR" altLang="en-US" sz="2000" b="1" smtClean="0"/>
                        <a:t>온두라스 친구들에게 바른 배움을 나눔</a:t>
                      </a:r>
                      <a:endParaRPr lang="en-US" sz="20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o-KR" altLang="en-US" sz="2000" b="1" dirty="0" smtClean="0"/>
                        <a:t>친구들과의 관계 향상 </a:t>
                      </a:r>
                      <a:r>
                        <a:rPr lang="en-US" altLang="ko-KR" sz="2000" b="1" dirty="0" smtClean="0">
                          <a:sym typeface="Wingdings" panose="05000000000000000000" pitchFamily="2" charset="2"/>
                        </a:rPr>
                        <a:t> </a:t>
                      </a:r>
                      <a:r>
                        <a:rPr lang="ko-KR" altLang="en-US" sz="2000" b="1" dirty="0" smtClean="0">
                          <a:sym typeface="Wingdings" panose="05000000000000000000" pitchFamily="2" charset="2"/>
                        </a:rPr>
                        <a:t>친구들 안에 있는 하나님의 형상 발견</a:t>
                      </a:r>
                      <a:r>
                        <a:rPr lang="en-US" altLang="ko-KR" sz="2000" b="1" dirty="0" smtClean="0">
                          <a:sym typeface="Wingdings" panose="05000000000000000000" pitchFamily="2" charset="2"/>
                        </a:rPr>
                        <a:t>, </a:t>
                      </a:r>
                      <a:r>
                        <a:rPr lang="ko-KR" altLang="en-US" sz="2000" b="1" dirty="0" smtClean="0">
                          <a:sym typeface="Wingdings" panose="05000000000000000000" pitchFamily="2" charset="2"/>
                        </a:rPr>
                        <a:t>존중</a:t>
                      </a:r>
                      <a:endParaRPr lang="en-US" sz="2000" b="1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7811" y="4582048"/>
            <a:ext cx="2887578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Image result for snowball effec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0595" y="4572000"/>
            <a:ext cx="24384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8066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배움의 매개체 </a:t>
            </a:r>
            <a:r>
              <a:rPr lang="en-US" altLang="ko-KR" dirty="0" smtClean="0"/>
              <a:t>1</a:t>
            </a:r>
            <a:r>
              <a:rPr lang="ko-KR" altLang="en-US" dirty="0" smtClean="0"/>
              <a:t> </a:t>
            </a:r>
            <a:r>
              <a:rPr lang="en-US" altLang="ko-KR" dirty="0" smtClean="0"/>
              <a:t>- </a:t>
            </a:r>
            <a:r>
              <a:rPr lang="ko-KR" altLang="en-US" dirty="0" smtClean="0"/>
              <a:t>영어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649F0-E649-4D45-8D17-F1234A274228}" type="datetime1">
              <a:rPr lang="en-US" smtClean="0"/>
              <a:t>2/11/2017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Jung-Hoon Rhew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44D00-944A-4DF2-8CF5-DA7FBACE1E7E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b="1" dirty="0" smtClean="0"/>
              <a:t>왜 영어인가</a:t>
            </a:r>
            <a:r>
              <a:rPr lang="en-US" altLang="ko-KR" b="1" dirty="0" smtClean="0"/>
              <a:t>?</a:t>
            </a:r>
          </a:p>
          <a:p>
            <a:pPr lvl="1"/>
            <a:r>
              <a:rPr lang="ko-KR" altLang="en-US" b="1" dirty="0" smtClean="0"/>
              <a:t>기독교 사상이 깊이 배인 영미 문화와 그 지혜의 보고를 직접 접할 수 있는 언어</a:t>
            </a:r>
            <a:r>
              <a:rPr lang="en-US" altLang="ko-KR" b="1" dirty="0" smtClean="0"/>
              <a:t>.</a:t>
            </a:r>
          </a:p>
          <a:p>
            <a:pPr lvl="1"/>
            <a:r>
              <a:rPr lang="ko-KR" altLang="en-US" b="1" dirty="0" smtClean="0"/>
              <a:t>국제 공용어 </a:t>
            </a:r>
            <a:r>
              <a:rPr lang="en-US" altLang="ko-KR" b="1" dirty="0" smtClean="0">
                <a:sym typeface="Wingdings" panose="05000000000000000000" pitchFamily="2" charset="2"/>
              </a:rPr>
              <a:t> </a:t>
            </a:r>
            <a:r>
              <a:rPr lang="ko-KR" altLang="en-US" b="1" dirty="0" smtClean="0">
                <a:sym typeface="Wingdings" panose="05000000000000000000" pitchFamily="2" charset="2"/>
              </a:rPr>
              <a:t>국가</a:t>
            </a:r>
            <a:r>
              <a:rPr lang="en-US" altLang="ko-KR" b="1" dirty="0" smtClean="0">
                <a:sym typeface="Wingdings" panose="05000000000000000000" pitchFamily="2" charset="2"/>
              </a:rPr>
              <a:t>/</a:t>
            </a:r>
            <a:r>
              <a:rPr lang="ko-KR" altLang="en-US" b="1" dirty="0" smtClean="0">
                <a:sym typeface="Wingdings" panose="05000000000000000000" pitchFamily="2" charset="2"/>
              </a:rPr>
              <a:t>사회에 필요한 인재가 되기위해</a:t>
            </a:r>
            <a:r>
              <a:rPr lang="en-US" altLang="ko-KR" b="1" dirty="0" smtClean="0">
                <a:sym typeface="Wingdings" panose="05000000000000000000" pitchFamily="2" charset="2"/>
              </a:rPr>
              <a:t>.</a:t>
            </a:r>
          </a:p>
          <a:p>
            <a:r>
              <a:rPr lang="ko-KR" altLang="en-US" b="1" dirty="0" smtClean="0">
                <a:sym typeface="Wingdings" panose="05000000000000000000" pitchFamily="2" charset="2"/>
              </a:rPr>
              <a:t>어떻게</a:t>
            </a:r>
            <a:r>
              <a:rPr lang="en-US" altLang="ko-KR" b="1" dirty="0" smtClean="0">
                <a:sym typeface="Wingdings" panose="05000000000000000000" pitchFamily="2" charset="2"/>
              </a:rPr>
              <a:t>?</a:t>
            </a:r>
          </a:p>
          <a:p>
            <a:pPr lvl="1"/>
            <a:r>
              <a:rPr lang="ko-KR" altLang="en-US" b="1" dirty="0" smtClean="0">
                <a:sym typeface="Wingdings" panose="05000000000000000000" pitchFamily="2" charset="2"/>
              </a:rPr>
              <a:t>현지 사정을 감안한 언어의 </a:t>
            </a:r>
            <a:r>
              <a:rPr lang="ko-KR" altLang="en-US" b="1" u="sng" dirty="0" smtClean="0">
                <a:sym typeface="Wingdings" panose="05000000000000000000" pitchFamily="2" charset="2"/>
              </a:rPr>
              <a:t>사용</a:t>
            </a:r>
            <a:r>
              <a:rPr lang="ko-KR" altLang="en-US" b="1" dirty="0" smtClean="0">
                <a:sym typeface="Wingdings" panose="05000000000000000000" pitchFamily="2" charset="2"/>
              </a:rPr>
              <a:t>에 집중</a:t>
            </a:r>
            <a:endParaRPr lang="en-US" altLang="ko-KR" b="1" dirty="0" smtClean="0">
              <a:sym typeface="Wingdings" panose="05000000000000000000" pitchFamily="2" charset="2"/>
            </a:endParaRPr>
          </a:p>
          <a:p>
            <a:pPr lvl="1"/>
            <a:r>
              <a:rPr lang="ko-KR" altLang="en-US" b="1" dirty="0" smtClean="0">
                <a:sym typeface="Wingdings" panose="05000000000000000000" pitchFamily="2" charset="2"/>
              </a:rPr>
              <a:t>지정된 </a:t>
            </a:r>
            <a:r>
              <a:rPr lang="en-US" altLang="ko-KR" b="1" dirty="0" smtClean="0">
                <a:sym typeface="Wingdings" panose="05000000000000000000" pitchFamily="2" charset="2"/>
              </a:rPr>
              <a:t>10</a:t>
            </a:r>
            <a:r>
              <a:rPr lang="ko-KR" altLang="en-US" b="1" dirty="0" smtClean="0">
                <a:sym typeface="Wingdings" panose="05000000000000000000" pitchFamily="2" charset="2"/>
              </a:rPr>
              <a:t>권의 책들을</a:t>
            </a:r>
            <a:endParaRPr lang="en-US" altLang="ko-KR" b="1" dirty="0" smtClean="0">
              <a:sym typeface="Wingdings" panose="05000000000000000000" pitchFamily="2" charset="2"/>
            </a:endParaRPr>
          </a:p>
          <a:p>
            <a:pPr lvl="2"/>
            <a:r>
              <a:rPr lang="ko-KR" altLang="en-US" sz="2000" b="1" dirty="0">
                <a:sym typeface="Wingdings" panose="05000000000000000000" pitchFamily="2" charset="2"/>
              </a:rPr>
              <a:t>소리내어 읽고</a:t>
            </a:r>
            <a:r>
              <a:rPr lang="en-US" altLang="ko-KR" sz="2000" b="1" dirty="0">
                <a:sym typeface="Wingdings" panose="05000000000000000000" pitchFamily="2" charset="2"/>
              </a:rPr>
              <a:t>,</a:t>
            </a:r>
          </a:p>
          <a:p>
            <a:pPr lvl="2"/>
            <a:r>
              <a:rPr lang="ko-KR" altLang="en-US" sz="2000" b="1" dirty="0" smtClean="0">
                <a:sym typeface="Wingdings" panose="05000000000000000000" pitchFamily="2" charset="2"/>
              </a:rPr>
              <a:t>한 문장씩 쓰고</a:t>
            </a:r>
            <a:r>
              <a:rPr lang="en-US" altLang="ko-KR" sz="2000" b="1" dirty="0" smtClean="0">
                <a:sym typeface="Wingdings" panose="05000000000000000000" pitchFamily="2" charset="2"/>
              </a:rPr>
              <a:t>,</a:t>
            </a:r>
          </a:p>
          <a:p>
            <a:pPr lvl="2"/>
            <a:r>
              <a:rPr lang="ko-KR" altLang="en-US" sz="2000" b="1" dirty="0" smtClean="0">
                <a:sym typeface="Wingdings" panose="05000000000000000000" pitchFamily="2" charset="2"/>
              </a:rPr>
              <a:t>모국어로 번역해 쓰고</a:t>
            </a:r>
            <a:r>
              <a:rPr lang="en-US" altLang="ko-KR" sz="2000" b="1" dirty="0" smtClean="0">
                <a:sym typeface="Wingdings" panose="05000000000000000000" pitchFamily="2" charset="2"/>
              </a:rPr>
              <a:t>,</a:t>
            </a:r>
          </a:p>
          <a:p>
            <a:pPr lvl="2"/>
            <a:r>
              <a:rPr lang="ko-KR" altLang="en-US" sz="2000" b="1" dirty="0" smtClean="0">
                <a:sym typeface="Wingdings" panose="05000000000000000000" pitchFamily="2" charset="2"/>
              </a:rPr>
              <a:t>서로가 제대로 이해했는지 검토</a:t>
            </a:r>
            <a:r>
              <a:rPr lang="en-US" altLang="ko-KR" sz="2000" b="1" dirty="0" smtClean="0">
                <a:sym typeface="Wingdings" panose="05000000000000000000" pitchFamily="2" charset="2"/>
              </a:rPr>
              <a:t>/</a:t>
            </a:r>
            <a:r>
              <a:rPr lang="ko-KR" altLang="en-US" sz="2000" b="1" dirty="0" smtClean="0">
                <a:sym typeface="Wingdings" panose="05000000000000000000" pitchFamily="2" charset="2"/>
              </a:rPr>
              <a:t>수정</a:t>
            </a:r>
            <a:endParaRPr lang="en-US" altLang="ko-KR" sz="2000" b="1" dirty="0" smtClean="0">
              <a:sym typeface="Wingdings" panose="05000000000000000000" pitchFamily="2" charset="2"/>
            </a:endParaRPr>
          </a:p>
        </p:txBody>
      </p:sp>
      <p:pic>
        <p:nvPicPr>
          <p:cNvPr id="8" name="Picture 4" descr="Image result for reading writing connec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7278" y="3048000"/>
            <a:ext cx="4063522" cy="2731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5130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b="1" dirty="0" smtClean="0"/>
              <a:t>왜 수학인가</a:t>
            </a:r>
            <a:r>
              <a:rPr lang="en-US" altLang="ko-KR" b="1" dirty="0" smtClean="0"/>
              <a:t>?</a:t>
            </a:r>
          </a:p>
          <a:p>
            <a:pPr lvl="1"/>
            <a:r>
              <a:rPr lang="ko-KR" altLang="en-US" b="1" dirty="0"/>
              <a:t>하나님의 자연 계시를 탐구하는 가장 근본적 수단</a:t>
            </a:r>
            <a:endParaRPr lang="en-US" altLang="ko-KR" b="1" dirty="0"/>
          </a:p>
          <a:p>
            <a:pPr lvl="1"/>
            <a:r>
              <a:rPr lang="ko-KR" altLang="en-US" b="1" dirty="0" smtClean="0"/>
              <a:t>수학적 사고는 모든 학문의 기초</a:t>
            </a:r>
            <a:endParaRPr lang="en-US" altLang="ko-KR" b="1" dirty="0"/>
          </a:p>
          <a:p>
            <a:pPr lvl="2"/>
            <a:r>
              <a:rPr lang="ko-KR" altLang="en-US" sz="2000" b="1" dirty="0" smtClean="0"/>
              <a:t>데이터 분석 </a:t>
            </a:r>
            <a:r>
              <a:rPr lang="en-US" altLang="ko-KR" sz="2000" b="1" dirty="0" smtClean="0">
                <a:sym typeface="Wingdings" panose="05000000000000000000" pitchFamily="2" charset="2"/>
              </a:rPr>
              <a:t></a:t>
            </a:r>
            <a:r>
              <a:rPr lang="ko-KR" altLang="en-US" sz="2000" b="1" dirty="0" smtClean="0"/>
              <a:t> 패턴 파악 </a:t>
            </a:r>
            <a:r>
              <a:rPr lang="en-US" altLang="ko-KR" sz="2000" b="1" dirty="0" smtClean="0">
                <a:sym typeface="Wingdings" panose="05000000000000000000" pitchFamily="2" charset="2"/>
              </a:rPr>
              <a:t> </a:t>
            </a:r>
            <a:r>
              <a:rPr lang="ko-KR" altLang="en-US" sz="2000" b="1" dirty="0" smtClean="0">
                <a:sym typeface="Wingdings" panose="05000000000000000000" pitchFamily="2" charset="2"/>
              </a:rPr>
              <a:t>가설 세움 </a:t>
            </a:r>
            <a:r>
              <a:rPr lang="en-US" altLang="ko-KR" sz="2000" b="1" dirty="0" smtClean="0">
                <a:sym typeface="Wingdings" panose="05000000000000000000" pitchFamily="2" charset="2"/>
              </a:rPr>
              <a:t> </a:t>
            </a:r>
            <a:r>
              <a:rPr lang="ko-KR" altLang="en-US" sz="2000" b="1" dirty="0" smtClean="0">
                <a:sym typeface="Wingdings" panose="05000000000000000000" pitchFamily="2" charset="2"/>
              </a:rPr>
              <a:t>증명</a:t>
            </a:r>
            <a:endParaRPr lang="en-US" altLang="ko-KR" sz="2000" b="1" dirty="0" smtClean="0">
              <a:sym typeface="Wingdings" panose="05000000000000000000" pitchFamily="2" charset="2"/>
            </a:endParaRPr>
          </a:p>
          <a:p>
            <a:pPr lvl="1"/>
            <a:r>
              <a:rPr lang="ko-KR" altLang="en-US" b="1" dirty="0" smtClean="0"/>
              <a:t>국가</a:t>
            </a:r>
            <a:r>
              <a:rPr lang="en-US" altLang="ko-KR" b="1" dirty="0" smtClean="0"/>
              <a:t>/</a:t>
            </a:r>
            <a:r>
              <a:rPr lang="ko-KR" altLang="en-US" b="1" dirty="0" smtClean="0"/>
              <a:t>사회가 필요로 하는 창조적 혁신의 근본</a:t>
            </a:r>
            <a:endParaRPr lang="en-US" altLang="ko-KR" b="1" dirty="0" smtClean="0"/>
          </a:p>
          <a:p>
            <a:r>
              <a:rPr lang="ko-KR" altLang="en-US" b="1" dirty="0" smtClean="0"/>
              <a:t>어떻게</a:t>
            </a:r>
            <a:r>
              <a:rPr lang="en-US" altLang="ko-KR" b="1" dirty="0" smtClean="0"/>
              <a:t>?</a:t>
            </a:r>
          </a:p>
          <a:p>
            <a:pPr lvl="1"/>
            <a:r>
              <a:rPr lang="ko-KR" altLang="en-US" b="1" dirty="0" smtClean="0"/>
              <a:t>학교 수업 위에</a:t>
            </a:r>
            <a:r>
              <a:rPr lang="en-US" altLang="ko-KR" b="1" dirty="0" smtClean="0"/>
              <a:t> </a:t>
            </a:r>
            <a:r>
              <a:rPr lang="ko-KR" altLang="en-US" b="1" dirty="0" smtClean="0"/>
              <a:t>창의성 교육</a:t>
            </a:r>
            <a:endParaRPr lang="en-US" altLang="ko-KR" b="1" dirty="0" smtClean="0"/>
          </a:p>
          <a:p>
            <a:pPr lvl="2"/>
            <a:r>
              <a:rPr lang="ko-KR" altLang="en-US" sz="2000" b="1" dirty="0" smtClean="0"/>
              <a:t>기본 개념을 곱씹을 수 있는 도전적인 문제</a:t>
            </a:r>
            <a:endParaRPr lang="en-US" altLang="ko-KR" sz="2000" b="1" dirty="0" smtClean="0"/>
          </a:p>
          <a:p>
            <a:pPr lvl="2"/>
            <a:r>
              <a:rPr lang="ko-KR" altLang="en-US" sz="2000" b="1" dirty="0"/>
              <a:t>개념들을 연결시키는 </a:t>
            </a:r>
            <a:r>
              <a:rPr lang="ko-KR" altLang="en-US" sz="2000" b="1" dirty="0" smtClean="0"/>
              <a:t>도전적인 문제</a:t>
            </a:r>
            <a:endParaRPr lang="en-US" altLang="ko-KR" sz="2000" b="1" dirty="0" smtClean="0"/>
          </a:p>
          <a:p>
            <a:pPr lvl="2"/>
            <a:r>
              <a:rPr lang="ko-KR" altLang="en-US" sz="2000" b="1" dirty="0"/>
              <a:t>친구에게 개념을 설명하는 훈련</a:t>
            </a:r>
            <a:endParaRPr lang="en-US" altLang="ko-KR" sz="2000" b="1" dirty="0" smtClean="0"/>
          </a:p>
          <a:p>
            <a:pPr lvl="2"/>
            <a:r>
              <a:rPr lang="ko-KR" altLang="en-US" sz="2000" b="1" dirty="0" smtClean="0"/>
              <a:t>친구에게 풀이 과정을 설명하는 훈련</a:t>
            </a:r>
            <a:endParaRPr lang="en-US" altLang="ko-KR" sz="2000" b="1" dirty="0" smtClean="0"/>
          </a:p>
          <a:p>
            <a:pPr lvl="2"/>
            <a:endParaRPr lang="en-US" altLang="ko-KR" sz="2000" b="1" dirty="0" smtClean="0"/>
          </a:p>
          <a:p>
            <a:pPr lvl="1"/>
            <a:endParaRPr lang="en-US" altLang="ko-KR" b="1" dirty="0"/>
          </a:p>
        </p:txBody>
      </p:sp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626461079"/>
              </p:ext>
            </p:extLst>
          </p:nvPr>
        </p:nvGraphicFramePr>
        <p:xfrm>
          <a:off x="5431341" y="3745564"/>
          <a:ext cx="6455859" cy="29066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배움의 매개체 </a:t>
            </a:r>
            <a:r>
              <a:rPr lang="en-US" altLang="ko-KR" dirty="0" smtClean="0"/>
              <a:t>2- </a:t>
            </a:r>
            <a:r>
              <a:rPr lang="ko-KR" altLang="en-US" dirty="0" smtClean="0"/>
              <a:t>수학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649F0-E649-4D45-8D17-F1234A274228}" type="datetime1">
              <a:rPr lang="en-US" smtClean="0"/>
              <a:t>2/11/2017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Jung-Hoon Rhew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44D00-944A-4DF2-8CF5-DA7FBACE1E7E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1026" name="Picture 2" descr="Image result for gauss addition 1 to 10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1201" y="1527168"/>
            <a:ext cx="3185195" cy="1981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gauss addition 1 to 10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1201" y="3627080"/>
            <a:ext cx="4215246" cy="224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6024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AsOne/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2017 </a:t>
            </a:r>
            <a:r>
              <a:rPr lang="ko-KR" altLang="en-US" smtClean="0"/>
              <a:t>온두라스 계획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649F0-E649-4D45-8D17-F1234A274228}" type="datetime1">
              <a:rPr lang="en-US" smtClean="0"/>
              <a:t>2/11/2017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Jung-Hoon Rhew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44D00-944A-4DF2-8CF5-DA7FBACE1E7E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402336" y="1527048"/>
            <a:ext cx="11338560" cy="4877936"/>
          </a:xfrm>
        </p:spPr>
        <p:txBody>
          <a:bodyPr>
            <a:normAutofit/>
          </a:bodyPr>
          <a:lstStyle/>
          <a:p>
            <a:r>
              <a:rPr lang="ko-KR" altLang="en-US" b="1" dirty="0" smtClean="0"/>
              <a:t>여름 단기 선교는 </a:t>
            </a:r>
            <a:r>
              <a:rPr lang="en-US" altLang="ko-KR" b="1" dirty="0" smtClean="0"/>
              <a:t>2016</a:t>
            </a:r>
            <a:r>
              <a:rPr lang="ko-KR" altLang="en-US" b="1" dirty="0" smtClean="0"/>
              <a:t>년 방식 </a:t>
            </a:r>
            <a:r>
              <a:rPr lang="en-US" altLang="ko-KR" b="1" dirty="0" smtClean="0"/>
              <a:t>(VBS, </a:t>
            </a:r>
            <a:r>
              <a:rPr lang="ko-KR" altLang="en-US" b="1" dirty="0" smtClean="0"/>
              <a:t>노방전도</a:t>
            </a:r>
            <a:r>
              <a:rPr lang="en-US" altLang="ko-KR" b="1" dirty="0" smtClean="0"/>
              <a:t>) + </a:t>
            </a:r>
            <a:r>
              <a:rPr lang="ko-KR" altLang="en-US" b="1" dirty="0" smtClean="0"/>
              <a:t>현지 교회 이양</a:t>
            </a:r>
            <a:endParaRPr lang="en-US" altLang="ko-KR" b="1" dirty="0" smtClean="0"/>
          </a:p>
          <a:p>
            <a:r>
              <a:rPr lang="ko-KR" altLang="en-US" b="1" dirty="0" smtClean="0"/>
              <a:t>배움이 이끄는 선교를 위한 준비 병행</a:t>
            </a:r>
            <a:endParaRPr lang="en-US" altLang="ko-KR" b="1" dirty="0" smtClean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794738"/>
              </p:ext>
            </p:extLst>
          </p:nvPr>
        </p:nvGraphicFramePr>
        <p:xfrm>
          <a:off x="1066800" y="2438400"/>
          <a:ext cx="9724454" cy="38100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559243"/>
                <a:gridCol w="8165211"/>
              </a:tblGrid>
              <a:tr h="355720">
                <a:tc>
                  <a:txBody>
                    <a:bodyPr/>
                    <a:lstStyle/>
                    <a:p>
                      <a:r>
                        <a:rPr lang="ko-KR" altLang="en-US" sz="2000" dirty="0" smtClean="0"/>
                        <a:t>기간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o-KR" altLang="en-US" sz="2000" dirty="0" smtClean="0"/>
                        <a:t>내용</a:t>
                      </a:r>
                      <a:endParaRPr lang="en-US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</a:t>
                      </a:r>
                      <a:r>
                        <a:rPr lang="ko-KR" altLang="en-US" sz="2000" dirty="0" smtClean="0"/>
                        <a:t>월초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o-KR" altLang="en-US" sz="2000" dirty="0" smtClean="0"/>
                        <a:t>설명회를 통해 배움이 이끄는 선교에 이해와 협조 구함</a:t>
                      </a:r>
                      <a:endParaRPr lang="en-US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2-6</a:t>
                      </a:r>
                      <a:r>
                        <a:rPr lang="ko-KR" altLang="en-US" sz="2000" dirty="0" smtClean="0"/>
                        <a:t>월말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o-KR" altLang="en-US" sz="2000" dirty="0" smtClean="0"/>
                        <a:t>단기 팀 구성과 교육</a:t>
                      </a:r>
                      <a:endParaRPr lang="en-US" altLang="ko-KR" sz="200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2000" dirty="0" smtClean="0"/>
                        <a:t>문화를 넘는 섬김 강화 학습</a:t>
                      </a:r>
                      <a:endParaRPr lang="en-US" altLang="ko-KR" sz="200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2000" dirty="0" smtClean="0"/>
                        <a:t>적성 및 성격 테스트</a:t>
                      </a:r>
                      <a:endParaRPr lang="en-US" altLang="ko-KR" sz="200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2000" dirty="0" smtClean="0"/>
                        <a:t>배움이 이끄는 선교에 대한 교육</a:t>
                      </a:r>
                      <a:endParaRPr lang="en-US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ko-KR" altLang="en-US" sz="2000" dirty="0" smtClean="0"/>
                        <a:t>단기선교 중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o-KR" altLang="en-US" sz="2000" dirty="0" smtClean="0"/>
                        <a:t>현미들에 대한 배움</a:t>
                      </a:r>
                      <a:r>
                        <a:rPr lang="en-US" altLang="ko-KR" sz="2000" dirty="0" smtClean="0"/>
                        <a:t>, </a:t>
                      </a:r>
                      <a:r>
                        <a:rPr lang="ko-KR" altLang="en-US" sz="2000" dirty="0" smtClean="0"/>
                        <a:t>현미들로부터 배움</a:t>
                      </a:r>
                      <a:endParaRPr lang="en-US" altLang="ko-KR" sz="200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2000" dirty="0" smtClean="0"/>
                        <a:t>현미 적성</a:t>
                      </a:r>
                      <a:r>
                        <a:rPr lang="en-US" altLang="ko-KR" sz="2000" dirty="0" smtClean="0"/>
                        <a:t>/</a:t>
                      </a:r>
                      <a:r>
                        <a:rPr lang="ko-KR" altLang="en-US" sz="2000" dirty="0" smtClean="0"/>
                        <a:t>성격 테스트를 돕고</a:t>
                      </a:r>
                      <a:r>
                        <a:rPr lang="en-US" altLang="ko-KR" sz="2000" dirty="0" smtClean="0"/>
                        <a:t>, </a:t>
                      </a:r>
                      <a:r>
                        <a:rPr lang="ko-KR" altLang="en-US" sz="2000" dirty="0" smtClean="0"/>
                        <a:t>프로파일 작성</a:t>
                      </a:r>
                      <a:endParaRPr lang="en-US" altLang="ko-KR" sz="200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2000" dirty="0" smtClean="0"/>
                        <a:t>현미들의 학습환경</a:t>
                      </a:r>
                      <a:r>
                        <a:rPr lang="en-US" altLang="ko-KR" sz="2000" dirty="0" smtClean="0"/>
                        <a:t>, </a:t>
                      </a:r>
                      <a:r>
                        <a:rPr lang="ko-KR" altLang="en-US" sz="2000" dirty="0" smtClean="0"/>
                        <a:t>동기</a:t>
                      </a:r>
                      <a:r>
                        <a:rPr lang="en-US" altLang="ko-KR" sz="2000" dirty="0" smtClean="0"/>
                        <a:t>, </a:t>
                      </a:r>
                      <a:r>
                        <a:rPr lang="ko-KR" altLang="en-US" sz="2000" dirty="0" smtClean="0"/>
                        <a:t>성취도</a:t>
                      </a:r>
                      <a:r>
                        <a:rPr lang="en-US" altLang="ko-KR" sz="2000" dirty="0" smtClean="0"/>
                        <a:t>, </a:t>
                      </a:r>
                      <a:r>
                        <a:rPr lang="ko-KR" altLang="en-US" sz="2000" dirty="0" smtClean="0"/>
                        <a:t>도울 점들을 관찰</a:t>
                      </a:r>
                      <a:endParaRPr lang="en-US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ko-KR" altLang="en-US" sz="2000" dirty="0" smtClean="0"/>
                        <a:t>단기선교 후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2017</a:t>
                      </a:r>
                      <a:r>
                        <a:rPr lang="ko-KR" altLang="en-US" sz="2000" dirty="0" smtClean="0"/>
                        <a:t>년 단기선교 점검</a:t>
                      </a:r>
                      <a:endParaRPr lang="en-US" altLang="ko-KR" sz="2000" dirty="0" smtClean="0"/>
                    </a:p>
                    <a:p>
                      <a:r>
                        <a:rPr lang="en-US" sz="2000" dirty="0" smtClean="0"/>
                        <a:t>2018</a:t>
                      </a:r>
                      <a:r>
                        <a:rPr lang="ko-KR" altLang="en-US" sz="2000" baseline="0" dirty="0" smtClean="0"/>
                        <a:t>년 배움이 이끄는 선교에 대한 </a:t>
                      </a:r>
                      <a:r>
                        <a:rPr lang="en-US" altLang="ko-KR" sz="2000" baseline="0" dirty="0" smtClean="0"/>
                        <a:t>brainstorming, </a:t>
                      </a:r>
                      <a:r>
                        <a:rPr lang="ko-KR" altLang="en-US" sz="2000" baseline="0" dirty="0" smtClean="0"/>
                        <a:t>계획 수립</a:t>
                      </a:r>
                      <a:endParaRPr lang="en-US" altLang="ko-KR" sz="2000" b="1" baseline="0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61773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배움과 복음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649F0-E649-4D45-8D17-F1234A274228}" type="datetime1">
              <a:rPr lang="en-US" smtClean="0"/>
              <a:t>2/11/2017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Jung-Hoon Rhew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44D00-944A-4DF2-8CF5-DA7FBACE1E7E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1026" name="Picture 2" descr="Image result for bicycle illustration group"/>
          <p:cNvPicPr>
            <a:picLocks noGrp="1" noChangeAspect="1" noChangeArrowheads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60"/>
          <a:stretch/>
        </p:blipFill>
        <p:spPr bwMode="auto">
          <a:xfrm flipH="1">
            <a:off x="1219200" y="1493520"/>
            <a:ext cx="10109183" cy="4754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1039645" y="3124200"/>
            <a:ext cx="1981200" cy="2778125"/>
            <a:chOff x="1143000" y="2022475"/>
            <a:chExt cx="1981200" cy="2778125"/>
          </a:xfrm>
        </p:grpSpPr>
        <p:sp>
          <p:nvSpPr>
            <p:cNvPr id="11" name="Rounded Rectangle 10"/>
            <p:cNvSpPr/>
            <p:nvPr/>
          </p:nvSpPr>
          <p:spPr>
            <a:xfrm>
              <a:off x="1143000" y="2022475"/>
              <a:ext cx="1981200" cy="1447800"/>
            </a:xfrm>
            <a:prstGeom prst="roundRect">
              <a:avLst/>
            </a:prstGeom>
            <a:solidFill>
              <a:srgbClr val="008000"/>
            </a:solidFill>
            <a:ln w="1905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altLang="ko-KR" sz="2400" b="1" dirty="0" smtClean="0">
                <a:solidFill>
                  <a:schemeClr val="bg1"/>
                </a:solidFill>
              </a:endParaRPr>
            </a:p>
            <a:p>
              <a:pPr algn="ctr"/>
              <a:endParaRPr lang="en-US" altLang="ko-KR" sz="2400" b="1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ko-KR" altLang="en-US" sz="2400" b="1" dirty="0" smtClean="0">
                  <a:solidFill>
                    <a:schemeClr val="bg1"/>
                  </a:solidFill>
                </a:rPr>
                <a:t>하나님 나라</a:t>
              </a:r>
              <a:endParaRPr lang="en-US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12" name="Left Arrow 11"/>
            <p:cNvSpPr/>
            <p:nvPr/>
          </p:nvSpPr>
          <p:spPr>
            <a:xfrm>
              <a:off x="1644396" y="2327275"/>
              <a:ext cx="978408" cy="484632"/>
            </a:xfrm>
            <a:prstGeom prst="leftArrow">
              <a:avLst/>
            </a:prstGeom>
            <a:solidFill>
              <a:schemeClr val="bg1"/>
            </a:solidFill>
            <a:ln w="1905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057400" y="3470275"/>
              <a:ext cx="152400" cy="1330325"/>
            </a:xfrm>
            <a:prstGeom prst="rect">
              <a:avLst/>
            </a:prstGeom>
            <a:solidFill>
              <a:schemeClr val="accent6"/>
            </a:solidFill>
            <a:ln w="1905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2743200" y="5892225"/>
            <a:ext cx="989373" cy="58477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ko-KR" altLang="en-US" sz="3200" b="1" dirty="0" smtClean="0">
                <a:solidFill>
                  <a:srgbClr val="008000"/>
                </a:solidFill>
              </a:rPr>
              <a:t>배움</a:t>
            </a:r>
            <a:endParaRPr lang="en-US" sz="3200" b="1" dirty="0" smtClean="0">
              <a:solidFill>
                <a:srgbClr val="008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077200" y="5892225"/>
            <a:ext cx="989373" cy="58477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ko-KR" altLang="en-US" sz="3200" b="1" dirty="0" smtClean="0">
                <a:solidFill>
                  <a:srgbClr val="008000"/>
                </a:solidFill>
              </a:rPr>
              <a:t>복음</a:t>
            </a:r>
            <a:endParaRPr lang="en-US" sz="3200" b="1" dirty="0" smtClean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0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7400" y="1680016"/>
            <a:ext cx="6034619" cy="4572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배경 </a:t>
            </a:r>
            <a:r>
              <a:rPr lang="en-US" altLang="ko-KR" dirty="0" smtClean="0"/>
              <a:t>- 2016</a:t>
            </a:r>
            <a:r>
              <a:rPr lang="ko-KR" altLang="en-US" dirty="0" smtClean="0"/>
              <a:t>년</a:t>
            </a:r>
            <a:r>
              <a:rPr lang="en-US" altLang="ko-KR" dirty="0" smtClean="0"/>
              <a:t> </a:t>
            </a:r>
            <a:r>
              <a:rPr lang="ko-KR" altLang="en-US" dirty="0" smtClean="0"/>
              <a:t>이전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649F0-E649-4D45-8D17-F1234A274228}" type="datetime1">
              <a:rPr lang="en-US" smtClean="0"/>
              <a:t>2/11/2017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Jung-Hoon Rhew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44D00-944A-4DF2-8CF5-DA7FBACE1E7E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402336" y="1527048"/>
            <a:ext cx="11338560" cy="4877936"/>
          </a:xfrm>
        </p:spPr>
        <p:txBody>
          <a:bodyPr>
            <a:normAutofit/>
          </a:bodyPr>
          <a:lstStyle/>
          <a:p>
            <a:r>
              <a:rPr lang="ko-KR" altLang="en-US" b="1" dirty="0" smtClean="0"/>
              <a:t>선교적 종말론 </a:t>
            </a:r>
            <a:r>
              <a:rPr lang="ko-KR" altLang="en-US" b="1" dirty="0" smtClean="0"/>
              <a:t>중심 </a:t>
            </a:r>
            <a:r>
              <a:rPr lang="en-US" altLang="ko-KR" b="1" dirty="0" smtClean="0"/>
              <a:t>(</a:t>
            </a:r>
            <a:r>
              <a:rPr lang="ko-KR" altLang="en-US" b="1" dirty="0" smtClean="0"/>
              <a:t>마 </a:t>
            </a:r>
            <a:r>
              <a:rPr lang="en-US" altLang="ko-KR" b="1" dirty="0" smtClean="0"/>
              <a:t>24:14, </a:t>
            </a:r>
            <a:r>
              <a:rPr lang="ko-KR" altLang="en-US" b="1" dirty="0" smtClean="0"/>
              <a:t>긴박함</a:t>
            </a:r>
            <a:r>
              <a:rPr lang="en-US" altLang="ko-KR" b="1" dirty="0" smtClean="0"/>
              <a:t>)</a:t>
            </a:r>
            <a:endParaRPr lang="en-US" altLang="ko-KR" b="1" dirty="0" smtClean="0"/>
          </a:p>
          <a:p>
            <a:r>
              <a:rPr lang="ko-KR" altLang="en-US" b="1" dirty="0" smtClean="0"/>
              <a:t>사역 중심 </a:t>
            </a:r>
            <a:r>
              <a:rPr lang="en-US" altLang="ko-KR" b="1" dirty="0" smtClean="0"/>
              <a:t>(</a:t>
            </a:r>
            <a:r>
              <a:rPr lang="ko-KR" altLang="en-US" b="1" dirty="0" smtClean="0"/>
              <a:t>교회 건축</a:t>
            </a:r>
            <a:r>
              <a:rPr lang="en-US" altLang="ko-KR" b="1" dirty="0" smtClean="0"/>
              <a:t>, </a:t>
            </a:r>
            <a:r>
              <a:rPr lang="ko-KR" altLang="en-US" b="1" dirty="0" smtClean="0"/>
              <a:t>노방 전도</a:t>
            </a:r>
            <a:r>
              <a:rPr lang="en-US" altLang="ko-KR" b="1" dirty="0" smtClean="0"/>
              <a:t>, VBS ...)</a:t>
            </a:r>
            <a:endParaRPr lang="en-US" altLang="ko-KR" b="1" dirty="0"/>
          </a:p>
          <a:p>
            <a:r>
              <a:rPr lang="ko-KR" altLang="en-US" b="1" dirty="0" smtClean="0"/>
              <a:t>현지 교회 자립의 중요성에 대한 자각</a:t>
            </a:r>
            <a:endParaRPr lang="en-US" altLang="ko-KR" b="1" dirty="0" smtClean="0"/>
          </a:p>
          <a:p>
            <a:r>
              <a:rPr lang="ko-KR" altLang="en-US" b="1" dirty="0" smtClean="0"/>
              <a:t>제한적인 시도 </a:t>
            </a:r>
            <a:r>
              <a:rPr lang="en-US" altLang="ko-KR" b="1" dirty="0" smtClean="0"/>
              <a:t>(</a:t>
            </a:r>
            <a:r>
              <a:rPr lang="ko-KR" altLang="en-US" b="1" dirty="0" smtClean="0"/>
              <a:t>현지 교회 성경 읽기</a:t>
            </a:r>
            <a:r>
              <a:rPr lang="en-US" altLang="ko-KR" b="1" dirty="0" smtClean="0"/>
              <a:t>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355153" y="3581400"/>
            <a:ext cx="732893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2008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610600" y="3298551"/>
            <a:ext cx="724878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2009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995481" y="4360347"/>
            <a:ext cx="679994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2013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620000" y="5669892"/>
            <a:ext cx="694421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2010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18807" y="2324100"/>
            <a:ext cx="652743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2011</a:t>
            </a:r>
          </a:p>
        </p:txBody>
      </p:sp>
    </p:spTree>
    <p:extLst>
      <p:ext uri="{BB962C8B-B14F-4D97-AF65-F5344CB8AC3E}">
        <p14:creationId xmlns:p14="http://schemas.microsoft.com/office/powerpoint/2010/main" val="3249094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배경 </a:t>
            </a:r>
            <a:r>
              <a:rPr lang="en-US" altLang="ko-KR" dirty="0" smtClean="0"/>
              <a:t>- 2016</a:t>
            </a:r>
            <a:r>
              <a:rPr lang="ko-KR" altLang="en-US" dirty="0" smtClean="0"/>
              <a:t>년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649F0-E649-4D45-8D17-F1234A274228}" type="datetime1">
              <a:rPr lang="en-US" smtClean="0"/>
              <a:t>2/11/2017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Jung-Hoon Rhew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44D00-944A-4DF2-8CF5-DA7FBACE1E7E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402336" y="1527048"/>
            <a:ext cx="11338560" cy="4877936"/>
          </a:xfrm>
        </p:spPr>
        <p:txBody>
          <a:bodyPr>
            <a:normAutofit/>
          </a:bodyPr>
          <a:lstStyle/>
          <a:p>
            <a:r>
              <a:rPr lang="en-US" altLang="ko-KR" b="1" dirty="0" smtClean="0"/>
              <a:t>2016</a:t>
            </a:r>
            <a:r>
              <a:rPr lang="ko-KR" altLang="en-US" b="1" dirty="0" smtClean="0"/>
              <a:t>년 에덴 선교를 이끄신 하나님</a:t>
            </a:r>
            <a:endParaRPr lang="en-US" altLang="ko-KR" b="1" dirty="0" smtClean="0"/>
          </a:p>
          <a:p>
            <a:endParaRPr lang="en-US" altLang="ko-KR" b="1" dirty="0" smtClean="0"/>
          </a:p>
          <a:p>
            <a:endParaRPr lang="en-US" altLang="ko-KR" b="1" dirty="0" smtClean="0"/>
          </a:p>
          <a:p>
            <a:endParaRPr lang="en-US" altLang="ko-KR" b="1" dirty="0" smtClean="0"/>
          </a:p>
          <a:p>
            <a:endParaRPr lang="en-US" altLang="ko-KR" b="1" dirty="0"/>
          </a:p>
          <a:p>
            <a:pPr lvl="1"/>
            <a:endParaRPr lang="en-US" altLang="ko-KR" b="1" dirty="0" smtClean="0"/>
          </a:p>
          <a:p>
            <a:pPr lvl="1"/>
            <a:endParaRPr lang="en-US" altLang="ko-KR" b="1" dirty="0" smtClean="0"/>
          </a:p>
          <a:p>
            <a:pPr lvl="1"/>
            <a:endParaRPr lang="en-US" altLang="ko-KR" b="1" dirty="0"/>
          </a:p>
          <a:p>
            <a:pPr lvl="1"/>
            <a:endParaRPr lang="en-US" altLang="ko-KR" b="1" dirty="0" smtClean="0"/>
          </a:p>
          <a:p>
            <a:pPr lvl="1"/>
            <a:endParaRPr lang="en-US" altLang="ko-KR" b="1" dirty="0" smtClean="0"/>
          </a:p>
          <a:p>
            <a:pPr lvl="1"/>
            <a:r>
              <a:rPr lang="ko-KR" altLang="en-US" b="1" dirty="0" smtClean="0"/>
              <a:t>선교를 통해 복음에 대한 본질적 이해 확립</a:t>
            </a:r>
            <a:r>
              <a:rPr lang="en-US" altLang="ko-KR" b="1" dirty="0"/>
              <a:t> </a:t>
            </a:r>
            <a:r>
              <a:rPr lang="en-US" altLang="ko-KR" b="1" dirty="0" smtClean="0">
                <a:sym typeface="Wingdings" panose="05000000000000000000" pitchFamily="2" charset="2"/>
              </a:rPr>
              <a:t> </a:t>
            </a:r>
            <a:r>
              <a:rPr lang="ko-KR" altLang="en-US" b="1" dirty="0" smtClean="0"/>
              <a:t>앞으로 에덴 교회를 이끌 기초</a:t>
            </a:r>
            <a:r>
              <a:rPr lang="en-US" altLang="ko-KR" b="1" dirty="0" smtClean="0"/>
              <a:t>.</a:t>
            </a:r>
          </a:p>
          <a:p>
            <a:pPr lvl="1"/>
            <a:r>
              <a:rPr lang="en-US" altLang="ko-KR" b="1" dirty="0" smtClean="0">
                <a:solidFill>
                  <a:srgbClr val="0000FF"/>
                </a:solidFill>
              </a:rPr>
              <a:t>"</a:t>
            </a:r>
            <a:r>
              <a:rPr lang="ko-KR" altLang="en-US" b="1" dirty="0" smtClean="0">
                <a:solidFill>
                  <a:srgbClr val="0000FF"/>
                </a:solidFill>
              </a:rPr>
              <a:t>교회를 통한</a:t>
            </a:r>
            <a:r>
              <a:rPr lang="en-US" altLang="ko-KR" b="1" dirty="0" smtClean="0">
                <a:solidFill>
                  <a:srgbClr val="0000FF"/>
                </a:solidFill>
              </a:rPr>
              <a:t>"</a:t>
            </a:r>
            <a:r>
              <a:rPr lang="ko-KR" altLang="en-US" b="1" dirty="0" smtClean="0">
                <a:solidFill>
                  <a:srgbClr val="0000FF"/>
                </a:solidFill>
              </a:rPr>
              <a:t> 하나님의 섭리</a:t>
            </a:r>
            <a:endParaRPr lang="en-US" altLang="ko-KR" b="1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altLang="ko-KR" b="1" dirty="0" smtClean="0"/>
          </a:p>
          <a:p>
            <a:pPr lvl="1"/>
            <a:endParaRPr lang="en-US" altLang="ko-KR" b="1" dirty="0" smtClean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3787154"/>
              </p:ext>
            </p:extLst>
          </p:nvPr>
        </p:nvGraphicFramePr>
        <p:xfrm>
          <a:off x="457200" y="2057400"/>
          <a:ext cx="11353165" cy="33528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757680"/>
                <a:gridCol w="3113405"/>
                <a:gridCol w="6482080"/>
              </a:tblGrid>
              <a:tr h="370840">
                <a:tc>
                  <a:txBody>
                    <a:bodyPr/>
                    <a:lstStyle/>
                    <a:p>
                      <a:r>
                        <a:rPr lang="ko-KR" altLang="en-US" sz="2000" b="1" dirty="0" smtClean="0"/>
                        <a:t>일시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o-KR" altLang="en-US" sz="2000" b="1" dirty="0" smtClean="0"/>
                        <a:t>사건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o-KR" altLang="en-US" sz="2000" b="1" dirty="0" smtClean="0"/>
                        <a:t>배운점</a:t>
                      </a:r>
                      <a:endParaRPr lang="en-US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2</a:t>
                      </a:r>
                      <a:r>
                        <a:rPr lang="ko-KR" altLang="en-US" sz="2000" b="1" dirty="0" smtClean="0"/>
                        <a:t>월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o-KR" altLang="en-US" sz="2000" b="1" dirty="0" smtClean="0"/>
                        <a:t>미션 퍼시블 스터디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o-KR" altLang="en-US" sz="2000" b="1" dirty="0" smtClean="0"/>
                        <a:t>선교적 종말론</a:t>
                      </a:r>
                      <a:r>
                        <a:rPr lang="en-US" altLang="ko-KR" sz="2000" b="1" dirty="0" smtClean="0"/>
                        <a:t>,</a:t>
                      </a:r>
                      <a:r>
                        <a:rPr lang="ko-KR" altLang="en-US" sz="2000" b="1" dirty="0" smtClean="0"/>
                        <a:t> 성경적 역사적 당위성</a:t>
                      </a:r>
                      <a:r>
                        <a:rPr lang="en-US" altLang="ko-KR" sz="2000" b="1" dirty="0" smtClean="0"/>
                        <a:t>, </a:t>
                      </a:r>
                      <a:r>
                        <a:rPr lang="ko-KR" altLang="en-US" sz="2000" b="1" dirty="0" smtClean="0"/>
                        <a:t>글로벌 전략</a:t>
                      </a:r>
                      <a:endParaRPr lang="en-US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3-7</a:t>
                      </a:r>
                      <a:r>
                        <a:rPr lang="ko-KR" altLang="en-US" sz="2000" b="1" dirty="0" smtClean="0"/>
                        <a:t>월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o-KR" altLang="en-US" sz="2000" b="1" dirty="0" smtClean="0"/>
                        <a:t>문화의 차이를 넘는 섬김</a:t>
                      </a:r>
                      <a:endParaRPr lang="en-US" altLang="ko-KR" sz="2000" b="1" dirty="0" smtClean="0"/>
                    </a:p>
                    <a:p>
                      <a:r>
                        <a:rPr lang="en-US" sz="1800" b="1" dirty="0" smtClean="0"/>
                        <a:t>C</a:t>
                      </a:r>
                      <a:r>
                        <a:rPr lang="en-US" sz="1800" b="0" dirty="0" smtClean="0"/>
                        <a:t>ross-</a:t>
                      </a:r>
                      <a:r>
                        <a:rPr lang="en-US" sz="1800" b="1" dirty="0" smtClean="0"/>
                        <a:t>C</a:t>
                      </a:r>
                      <a:r>
                        <a:rPr lang="en-US" sz="1800" b="0" dirty="0" smtClean="0"/>
                        <a:t>ultural</a:t>
                      </a:r>
                      <a:r>
                        <a:rPr lang="en-US" sz="1800" b="0" baseline="0" dirty="0" smtClean="0"/>
                        <a:t> </a:t>
                      </a:r>
                      <a:r>
                        <a:rPr lang="en-US" sz="1800" b="1" baseline="0" dirty="0" smtClean="0"/>
                        <a:t>S</a:t>
                      </a:r>
                      <a:r>
                        <a:rPr lang="en-US" sz="1800" b="0" baseline="0" dirty="0" smtClean="0"/>
                        <a:t>ervanthood</a:t>
                      </a:r>
                      <a:endParaRPr lang="en-US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o-KR" altLang="en-US" sz="2000" b="1" dirty="0" smtClean="0"/>
                        <a:t>하나님의 형상을 존중하는 관계를 통한 섬김과 선교</a:t>
                      </a:r>
                      <a:endParaRPr lang="en-US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4</a:t>
                      </a:r>
                      <a:r>
                        <a:rPr lang="ko-KR" altLang="en-US" sz="2000" b="1" dirty="0" smtClean="0"/>
                        <a:t>월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o-KR" altLang="en-US" sz="2000" b="1" dirty="0" smtClean="0"/>
                        <a:t>이상훈 선교사 방문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o-KR" altLang="en-US" sz="2000" b="1" dirty="0" smtClean="0"/>
                        <a:t>한 엄마의 마음을 이해하고 도우려고 시작한 어린이 성경 </a:t>
                      </a:r>
                      <a:r>
                        <a:rPr lang="ko-KR" altLang="en-US" sz="2000" b="1" dirty="0" smtClean="0"/>
                        <a:t>번역 </a:t>
                      </a:r>
                      <a:r>
                        <a:rPr lang="en-US" altLang="ko-KR" sz="2000" b="1" dirty="0" smtClean="0">
                          <a:sym typeface="Wingdings" panose="05000000000000000000" pitchFamily="2" charset="2"/>
                        </a:rPr>
                        <a:t> </a:t>
                      </a:r>
                      <a:r>
                        <a:rPr lang="ko-KR" altLang="en-US" sz="2000" b="1" dirty="0" smtClean="0">
                          <a:sym typeface="Wingdings" panose="05000000000000000000" pitchFamily="2" charset="2"/>
                        </a:rPr>
                        <a:t>전 세계로 번역된</a:t>
                      </a:r>
                      <a:r>
                        <a:rPr lang="ko-KR" altLang="en-US" sz="2000" b="1" dirty="0" smtClean="0"/>
                        <a:t> 오병이어의 </a:t>
                      </a:r>
                      <a:r>
                        <a:rPr lang="ko-KR" altLang="en-US" sz="2000" b="1" dirty="0" smtClean="0"/>
                        <a:t>기적</a:t>
                      </a:r>
                      <a:endParaRPr lang="en-US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7</a:t>
                      </a:r>
                      <a:r>
                        <a:rPr lang="ko-KR" altLang="en-US" sz="2000" b="1" dirty="0" smtClean="0"/>
                        <a:t>월 중순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o-KR" altLang="en-US" sz="2000" b="1" dirty="0" smtClean="0"/>
                        <a:t>문성 선교사 방문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o-KR" altLang="en-US" sz="2000" b="1" dirty="0" smtClean="0"/>
                        <a:t>오지의 부족 선교를 통해</a:t>
                      </a:r>
                      <a:r>
                        <a:rPr lang="en-US" altLang="ko-KR" sz="2000" b="1" dirty="0" smtClean="0"/>
                        <a:t> CCS</a:t>
                      </a:r>
                      <a:r>
                        <a:rPr lang="ko-KR" altLang="en-US" sz="2000" b="1" dirty="0" smtClean="0"/>
                        <a:t>의 원리를 간접 확인</a:t>
                      </a:r>
                      <a:endParaRPr lang="en-US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smtClean="0"/>
                        <a:t>7</a:t>
                      </a:r>
                      <a:r>
                        <a:rPr lang="ko-KR" altLang="en-US" sz="2000" b="1" smtClean="0"/>
                        <a:t>월말 </a:t>
                      </a:r>
                      <a:r>
                        <a:rPr lang="en-US" altLang="ko-KR" sz="2000" b="1" smtClean="0"/>
                        <a:t>- 8</a:t>
                      </a:r>
                      <a:r>
                        <a:rPr lang="ko-KR" altLang="en-US" sz="2000" b="1" smtClean="0"/>
                        <a:t>월초</a:t>
                      </a:r>
                      <a:endParaRPr lang="en-US" sz="20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o-KR" altLang="en-US" sz="2000" b="1" dirty="0" smtClean="0"/>
                        <a:t>온두라스 단기 선교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o-KR" altLang="en-US" sz="2000" b="1" dirty="0" smtClean="0"/>
                        <a:t>관계 중심의 단기 선교를 통한 </a:t>
                      </a:r>
                      <a:r>
                        <a:rPr lang="en-US" altLang="ko-KR" sz="2000" b="1" dirty="0" smtClean="0"/>
                        <a:t>CCS</a:t>
                      </a:r>
                      <a:r>
                        <a:rPr lang="ko-KR" altLang="en-US" sz="2000" b="1" dirty="0" smtClean="0"/>
                        <a:t>의 원리를 직접 확인</a:t>
                      </a:r>
                      <a:endParaRPr lang="en-US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9</a:t>
                      </a:r>
                      <a:r>
                        <a:rPr lang="ko-KR" altLang="en-US" sz="2000" b="1" dirty="0" smtClean="0"/>
                        <a:t>월 중순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o-KR" altLang="en-US" sz="2000" b="1" dirty="0" smtClean="0"/>
                        <a:t>선교대회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o-KR" altLang="en-US" sz="2000" b="1" dirty="0" smtClean="0"/>
                        <a:t>이대영 선교사의 전문인 선교를 통해 </a:t>
                      </a:r>
                      <a:r>
                        <a:rPr lang="en-US" altLang="ko-KR" sz="2000" b="1" dirty="0" smtClean="0"/>
                        <a:t>CCS</a:t>
                      </a:r>
                      <a:r>
                        <a:rPr lang="ko-KR" altLang="en-US" sz="2000" b="1" dirty="0" smtClean="0"/>
                        <a:t>의 가치 재확인</a:t>
                      </a:r>
                      <a:endParaRPr lang="en-US" sz="20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9047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문화의 차이를 넘는 섬김 </a:t>
            </a:r>
            <a:r>
              <a:rPr lang="en-US" altLang="ko-KR" dirty="0" smtClean="0"/>
              <a:t>- </a:t>
            </a:r>
            <a:r>
              <a:rPr lang="ko-KR" altLang="en-US" dirty="0" smtClean="0"/>
              <a:t>요약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649F0-E649-4D45-8D17-F1234A274228}" type="datetime1">
              <a:rPr lang="en-US" smtClean="0"/>
              <a:t>2/11/2017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Jung-Hoon Rhew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44D00-944A-4DF2-8CF5-DA7FBACE1E7E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7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b="1" dirty="0" smtClean="0"/>
              <a:t>하나님 나라는 우리가 왕 노릇할 때가 아니라 </a:t>
            </a:r>
            <a:r>
              <a:rPr lang="ko-KR" altLang="en-US" b="1" u="sng" dirty="0" smtClean="0"/>
              <a:t>종으로 섬길 때 </a:t>
            </a:r>
            <a:r>
              <a:rPr lang="ko-KR" altLang="en-US" b="1" dirty="0" smtClean="0"/>
              <a:t>이루어진다</a:t>
            </a:r>
            <a:r>
              <a:rPr lang="en-US" altLang="ko-KR" b="1" dirty="0" smtClean="0"/>
              <a:t>.</a:t>
            </a:r>
          </a:p>
          <a:p>
            <a:pPr marL="0" indent="0">
              <a:buNone/>
            </a:pPr>
            <a:endParaRPr lang="en-US" altLang="ko-KR" b="1" dirty="0" smtClean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2133600"/>
            <a:ext cx="4014820" cy="4114800"/>
          </a:xfrm>
          <a:prstGeom prst="rect">
            <a:avLst/>
          </a:prstGeom>
        </p:spPr>
      </p:pic>
      <p:graphicFrame>
        <p:nvGraphicFramePr>
          <p:cNvPr id="21" name="Table 20"/>
          <p:cNvGraphicFramePr>
            <a:graphicFrameLocks noGrp="1"/>
          </p:cNvGraphicFramePr>
          <p:nvPr>
            <p:extLst/>
          </p:nvPr>
        </p:nvGraphicFramePr>
        <p:xfrm>
          <a:off x="256032" y="2194560"/>
          <a:ext cx="7744968" cy="39014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877568"/>
                <a:gridCol w="58674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Step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Ability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smtClean="0"/>
                        <a:t>OPENNESS</a:t>
                      </a:r>
                      <a:endParaRPr 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2000" kern="1200" dirty="0" smtClean="0">
                          <a:effectLst/>
                        </a:rPr>
                        <a:t>Welcome others into your presence and make them feel safe.</a:t>
                      </a:r>
                      <a:endParaRPr lang="en-US" sz="2000" i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smtClean="0"/>
                        <a:t>ACCEPTANCE</a:t>
                      </a:r>
                      <a:endParaRPr 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Communicate value, worth and </a:t>
                      </a:r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respect</a:t>
                      </a:r>
                      <a:r>
                        <a:rPr lang="en-US" sz="2000" dirty="0" smtClean="0"/>
                        <a:t> to another person.</a:t>
                      </a:r>
                      <a:endParaRPr lang="en-US" sz="2000" i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smtClean="0"/>
                        <a:t>TRUST</a:t>
                      </a:r>
                      <a:endParaRPr 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Build confidence in a relationship so that both parties believe the other will not intentionally hurt them but will act in their best interest.</a:t>
                      </a:r>
                      <a:endParaRPr lang="en-US" sz="2000" i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LEARNING</a:t>
                      </a:r>
                      <a:endParaRPr 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Learn</a:t>
                      </a:r>
                      <a:r>
                        <a:rPr lang="en-US" sz="2000" baseline="0" dirty="0" smtClean="0"/>
                        <a:t> about, from, and together</a:t>
                      </a:r>
                      <a:r>
                        <a:rPr lang="en-US" sz="2000" dirty="0" smtClean="0"/>
                        <a:t>.</a:t>
                      </a:r>
                      <a:endParaRPr lang="en-US" sz="2000" i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smtClean="0"/>
                        <a:t>UNDER-STANDING</a:t>
                      </a:r>
                      <a:endParaRPr 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See patterns of behavior and values that reveal the </a:t>
                      </a:r>
                      <a:r>
                        <a:rPr lang="en-US" sz="2000" dirty="0" smtClean="0">
                          <a:solidFill>
                            <a:srgbClr val="FF0000"/>
                          </a:solidFill>
                        </a:rPr>
                        <a:t>image</a:t>
                      </a:r>
                      <a:r>
                        <a:rPr lang="en-US" sz="2000" baseline="0" dirty="0" smtClean="0">
                          <a:solidFill>
                            <a:srgbClr val="FF0000"/>
                          </a:solidFill>
                        </a:rPr>
                        <a:t> of God</a:t>
                      </a:r>
                      <a:r>
                        <a:rPr lang="en-US" sz="2000" dirty="0" smtClean="0"/>
                        <a:t> in people.</a:t>
                      </a:r>
                      <a:endParaRPr lang="en-US" sz="2000" i="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Arc 5"/>
          <p:cNvSpPr>
            <a:spLocks noChangeAspect="1"/>
          </p:cNvSpPr>
          <p:nvPr/>
        </p:nvSpPr>
        <p:spPr>
          <a:xfrm rot="196430" flipH="1">
            <a:off x="8873031" y="3263981"/>
            <a:ext cx="2194560" cy="2194560"/>
          </a:xfrm>
          <a:prstGeom prst="arc">
            <a:avLst>
              <a:gd name="adj1" fmla="val 17499010"/>
              <a:gd name="adj2" fmla="val 14751263"/>
            </a:avLst>
          </a:prstGeom>
          <a:ln w="88900">
            <a:solidFill>
              <a:srgbClr val="FF0000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Block Arc 7"/>
          <p:cNvSpPr>
            <a:spLocks noChangeAspect="1"/>
          </p:cNvSpPr>
          <p:nvPr/>
        </p:nvSpPr>
        <p:spPr>
          <a:xfrm rot="13048024">
            <a:off x="7853191" y="1757192"/>
            <a:ext cx="4572000" cy="4572000"/>
          </a:xfrm>
          <a:prstGeom prst="blockArc">
            <a:avLst>
              <a:gd name="adj1" fmla="val 13314360"/>
              <a:gd name="adj2" fmla="val 16711005"/>
              <a:gd name="adj3" fmla="val 11988"/>
            </a:avLst>
          </a:prstGeom>
          <a:solidFill>
            <a:srgbClr val="FF0000">
              <a:alpha val="10000"/>
            </a:srgbClr>
          </a:solidFill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152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배움의 </a:t>
            </a:r>
            <a:r>
              <a:rPr lang="ko-KR" altLang="en-US" dirty="0" smtClean="0"/>
              <a:t>중요성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649F0-E649-4D45-8D17-F1234A274228}" type="datetime1">
              <a:rPr lang="en-US" smtClean="0"/>
              <a:t>2/11/2017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Jung-Hoon Rhew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44D00-944A-4DF2-8CF5-DA7FBACE1E7E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smtClean="0"/>
              <a:t>하나님</a:t>
            </a:r>
            <a:r>
              <a:rPr lang="en-US" altLang="ko-KR" dirty="0" smtClean="0"/>
              <a:t>, </a:t>
            </a:r>
            <a:r>
              <a:rPr lang="ko-KR" altLang="en-US" dirty="0" smtClean="0"/>
              <a:t>사람</a:t>
            </a:r>
            <a:r>
              <a:rPr lang="en-US" altLang="ko-KR" dirty="0" smtClean="0"/>
              <a:t>, </a:t>
            </a:r>
            <a:r>
              <a:rPr lang="ko-KR" altLang="en-US" dirty="0" smtClean="0"/>
              <a:t>자연에 대한 이해로 나아가는데 </a:t>
            </a:r>
            <a:r>
              <a:rPr lang="ko-KR" altLang="en-US" dirty="0" smtClean="0"/>
              <a:t>꼭 필요한 </a:t>
            </a:r>
            <a:r>
              <a:rPr lang="ko-KR" altLang="en-US" dirty="0" smtClean="0"/>
              <a:t>과정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하나님의 형상</a:t>
            </a:r>
            <a:r>
              <a:rPr lang="en-US" altLang="ko-KR" dirty="0" smtClean="0"/>
              <a:t>(</a:t>
            </a:r>
            <a:r>
              <a:rPr lang="ko-KR" altLang="en-US" dirty="0" smtClean="0"/>
              <a:t>감추인 보화</a:t>
            </a:r>
            <a:r>
              <a:rPr lang="en-US" altLang="ko-KR" dirty="0" smtClean="0"/>
              <a:t>)</a:t>
            </a:r>
            <a:r>
              <a:rPr lang="ko-KR" altLang="en-US" dirty="0" smtClean="0"/>
              <a:t>을 찾기까지 땅을 파는 작업</a:t>
            </a:r>
            <a:r>
              <a:rPr lang="en-US" altLang="ko-KR" dirty="0" smtClean="0"/>
              <a:t>.</a:t>
            </a:r>
          </a:p>
          <a:p>
            <a:pPr lvl="1"/>
            <a:r>
              <a:rPr lang="ko-KR" altLang="en-US" dirty="0" smtClean="0"/>
              <a:t>하나님의 형상은 어디에</a:t>
            </a:r>
            <a:r>
              <a:rPr lang="en-US" altLang="ko-KR" dirty="0" smtClean="0"/>
              <a:t>?</a:t>
            </a:r>
          </a:p>
          <a:p>
            <a:pPr marL="274320" lvl="1" indent="0">
              <a:buNone/>
            </a:pPr>
            <a:r>
              <a:rPr lang="en-US" altLang="ko-KR" dirty="0" smtClean="0">
                <a:sym typeface="Wingdings" panose="05000000000000000000" pitchFamily="2" charset="2"/>
              </a:rPr>
              <a:t> </a:t>
            </a:r>
            <a:r>
              <a:rPr lang="ko-KR" altLang="en-US" dirty="0" smtClean="0"/>
              <a:t>마 </a:t>
            </a:r>
            <a:r>
              <a:rPr lang="en-US" altLang="ko-KR" dirty="0" smtClean="0"/>
              <a:t>25:40: </a:t>
            </a:r>
            <a:r>
              <a:rPr lang="ko-KR" altLang="en-US" dirty="0" smtClean="0"/>
              <a:t>너희가 </a:t>
            </a:r>
            <a:r>
              <a:rPr lang="ko-KR" altLang="en-US" dirty="0"/>
              <a:t>여기 내 형제 중에 지극히 작은 자 하나에게 한 것이 곧 내게 한 것이니라 </a:t>
            </a:r>
          </a:p>
          <a:p>
            <a:endParaRPr lang="en-US" dirty="0"/>
          </a:p>
        </p:txBody>
      </p:sp>
      <p:pic>
        <p:nvPicPr>
          <p:cNvPr id="1028" name="Picture 4" descr="Image result for hidden treasure digg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814" y="3429000"/>
            <a:ext cx="3571539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7893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두 기둥</a:t>
            </a:r>
            <a:r>
              <a:rPr lang="en-US" altLang="ko-KR" dirty="0" smtClean="0"/>
              <a:t>: </a:t>
            </a:r>
            <a:r>
              <a:rPr lang="ko-KR" altLang="en-US" dirty="0" smtClean="0"/>
              <a:t>선교적 종말론</a:t>
            </a:r>
            <a:r>
              <a:rPr lang="en-US" altLang="ko-KR" dirty="0" smtClean="0"/>
              <a:t>,</a:t>
            </a:r>
            <a:r>
              <a:rPr lang="ko-KR" altLang="en-US" dirty="0" smtClean="0"/>
              <a:t> 문화의 차이를 넘는 섬김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649F0-E649-4D45-8D17-F1234A274228}" type="datetime1">
              <a:rPr lang="en-US" smtClean="0"/>
              <a:t>2/11/2017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Jung-Hoon Rhew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44D00-944A-4DF2-8CF5-DA7FBACE1E7E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402336" y="1527048"/>
            <a:ext cx="11338560" cy="487793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altLang="ko-KR" dirty="0" smtClean="0"/>
          </a:p>
          <a:p>
            <a:pPr lvl="1"/>
            <a:endParaRPr lang="en-US" altLang="ko-KR" dirty="0" smtClean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3456409"/>
              </p:ext>
            </p:extLst>
          </p:nvPr>
        </p:nvGraphicFramePr>
        <p:xfrm>
          <a:off x="304800" y="1661160"/>
          <a:ext cx="11506200" cy="42062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752600"/>
                <a:gridCol w="4953000"/>
                <a:gridCol w="480060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2000" b="1" dirty="0" smtClean="0"/>
                        <a:t>선교적 종말론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2000" b="1" smtClean="0"/>
                        <a:t>문화의 차이를 넘는 섬김</a:t>
                      </a:r>
                      <a:endParaRPr lang="en-US" sz="2000" b="1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ko-KR" altLang="en-US" sz="2000" b="1" smtClean="0"/>
                        <a:t>대표 구절</a:t>
                      </a:r>
                      <a:endParaRPr lang="en-US" sz="20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2000" b="1" dirty="0" smtClean="0"/>
                        <a:t>마 </a:t>
                      </a:r>
                      <a:r>
                        <a:rPr lang="en-US" altLang="ko-KR" sz="2000" b="1" dirty="0" smtClean="0"/>
                        <a:t>24:14 - </a:t>
                      </a:r>
                      <a:r>
                        <a:rPr kumimoji="0" lang="ko-KR" altLang="en-US" sz="2000" b="1" kern="1200" dirty="0" smtClean="0">
                          <a:effectLst/>
                        </a:rPr>
                        <a:t>이 천국 복음이 모든 민족에게 증거되기 위하여 온 세상에 전파되리니 그제야 끝이 오리라</a:t>
                      </a:r>
                    </a:p>
                    <a:p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o-KR" altLang="en-US" sz="2000" b="1" dirty="0" smtClean="0"/>
                        <a:t>마 </a:t>
                      </a:r>
                      <a:r>
                        <a:rPr lang="en-US" altLang="ko-KR" sz="2000" b="1" dirty="0" smtClean="0"/>
                        <a:t>13:44 - </a:t>
                      </a:r>
                      <a:r>
                        <a:rPr kumimoji="0" lang="ko-KR" altLang="en-US" sz="2000" b="1" kern="1200" dirty="0" smtClean="0">
                          <a:effectLst/>
                        </a:rPr>
                        <a:t>천국은 마치 밭에 감추인 보화와 같으니 사람이 이를 발견한 후 숨겨 두고 기뻐하여 돌아가서 자기의 소유를 다 팔아 그 밭을 샀느니라</a:t>
                      </a:r>
                      <a:endParaRPr lang="en-US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ko-KR" altLang="en-US" sz="2000" b="1" smtClean="0"/>
                        <a:t>참고 도서</a:t>
                      </a:r>
                      <a:endParaRPr lang="en-US" sz="20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o-KR" altLang="en-US" sz="2000" b="1" dirty="0" smtClean="0"/>
                        <a:t>미션 퍼시블 </a:t>
                      </a:r>
                      <a:r>
                        <a:rPr lang="en-US" altLang="ko-KR" sz="2000" b="1" dirty="0" smtClean="0"/>
                        <a:t>(</a:t>
                      </a:r>
                      <a:r>
                        <a:rPr lang="ko-KR" altLang="en-US" sz="2000" b="1" dirty="0" smtClean="0"/>
                        <a:t>이재환</a:t>
                      </a:r>
                      <a:r>
                        <a:rPr lang="en-US" altLang="ko-KR" sz="2000" b="1" dirty="0" smtClean="0"/>
                        <a:t>)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o-KR" altLang="en-US" sz="2000" b="1" baseline="0" dirty="0" smtClean="0"/>
                        <a:t>문화의 차이를 넘는 섬김</a:t>
                      </a:r>
                      <a:r>
                        <a:rPr lang="en-US" sz="2000" b="1" baseline="0" dirty="0" smtClean="0"/>
                        <a:t> </a:t>
                      </a:r>
                      <a:r>
                        <a:rPr lang="en-US" sz="2000" b="0" baseline="0" dirty="0" smtClean="0"/>
                        <a:t>(Duane Elmer)</a:t>
                      </a:r>
                      <a:endParaRPr lang="en-US" sz="20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ko-KR" altLang="en-US" sz="2000" b="1" smtClean="0"/>
                        <a:t>하나님 나라</a:t>
                      </a:r>
                      <a:endParaRPr lang="en-US" sz="20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o-KR" altLang="en-US" sz="2000" b="1" dirty="0" smtClean="0"/>
                        <a:t>통시적</a:t>
                      </a:r>
                      <a:r>
                        <a:rPr lang="en-US" altLang="ko-KR" sz="2000" b="1" dirty="0" smtClean="0"/>
                        <a:t>(</a:t>
                      </a:r>
                      <a:r>
                        <a:rPr lang="ko-KR" altLang="en-US" sz="2000" b="1" dirty="0" smtClean="0"/>
                        <a:t>역사적</a:t>
                      </a:r>
                      <a:r>
                        <a:rPr lang="en-US" altLang="ko-KR" sz="2000" b="1" dirty="0" smtClean="0"/>
                        <a:t>), </a:t>
                      </a:r>
                      <a:r>
                        <a:rPr lang="ko-KR" altLang="en-US" sz="2000" b="1" dirty="0" smtClean="0"/>
                        <a:t>현존하고</a:t>
                      </a:r>
                      <a:r>
                        <a:rPr lang="en-US" altLang="ko-KR" sz="2000" b="1" dirty="0" smtClean="0"/>
                        <a:t> </a:t>
                      </a:r>
                      <a:r>
                        <a:rPr lang="ko-KR" altLang="en-US" sz="2000" b="1" dirty="0" smtClean="0"/>
                        <a:t>도래할 </a:t>
                      </a:r>
                      <a:r>
                        <a:rPr lang="ko-KR" altLang="en-US" sz="2000" b="1" dirty="0" smtClean="0"/>
                        <a:t>천국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o-KR" altLang="en-US" sz="2000" b="1" dirty="0" smtClean="0"/>
                        <a:t>공시적</a:t>
                      </a:r>
                      <a:r>
                        <a:rPr lang="en-US" altLang="ko-KR" sz="2000" b="1" dirty="0" smtClean="0"/>
                        <a:t>, </a:t>
                      </a:r>
                      <a:r>
                        <a:rPr lang="ko-KR" altLang="en-US" sz="2000" b="1" dirty="0" smtClean="0"/>
                        <a:t>각 사람 마음에 임하는 천국</a:t>
                      </a:r>
                      <a:endParaRPr lang="en-US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ko-KR" altLang="en-US" sz="2000" b="1" smtClean="0"/>
                        <a:t>주 관점</a:t>
                      </a:r>
                      <a:endParaRPr lang="en-US" sz="20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o-KR" altLang="en-US" sz="2000" b="1" dirty="0" smtClean="0"/>
                        <a:t>세계적</a:t>
                      </a:r>
                      <a:r>
                        <a:rPr lang="en-US" altLang="ko-KR" sz="2000" b="1" dirty="0" smtClean="0"/>
                        <a:t>, </a:t>
                      </a:r>
                      <a:r>
                        <a:rPr lang="ko-KR" altLang="en-US" sz="2000" b="1" dirty="0" smtClean="0"/>
                        <a:t>공동체적</a:t>
                      </a:r>
                      <a:r>
                        <a:rPr lang="en-US" altLang="ko-KR" sz="2000" b="1" dirty="0" smtClean="0"/>
                        <a:t>, </a:t>
                      </a:r>
                      <a:r>
                        <a:rPr lang="ko-KR" altLang="en-US" sz="2000" b="1" dirty="0" smtClean="0"/>
                        <a:t>사역적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o-KR" altLang="en-US" sz="2000" b="1" dirty="0" smtClean="0"/>
                        <a:t>지역적</a:t>
                      </a:r>
                      <a:r>
                        <a:rPr lang="en-US" altLang="ko-KR" sz="2000" b="1" dirty="0" smtClean="0"/>
                        <a:t>, </a:t>
                      </a:r>
                      <a:r>
                        <a:rPr lang="ko-KR" altLang="en-US" sz="2000" b="1" dirty="0" smtClean="0"/>
                        <a:t>개인적</a:t>
                      </a:r>
                      <a:r>
                        <a:rPr lang="en-US" altLang="ko-KR" sz="2000" b="1" dirty="0" smtClean="0"/>
                        <a:t>, </a:t>
                      </a:r>
                      <a:r>
                        <a:rPr lang="ko-KR" altLang="en-US" sz="2000" b="1" dirty="0" smtClean="0"/>
                        <a:t>관계적</a:t>
                      </a:r>
                      <a:endParaRPr lang="en-US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ko-KR" altLang="en-US" sz="2000" b="1" smtClean="0"/>
                        <a:t>연결</a:t>
                      </a:r>
                      <a:endParaRPr lang="en-US" sz="2000" b="1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ko-KR" altLang="en-US" sz="2000" b="1" dirty="0" smtClean="0"/>
                        <a:t>요나의 선교</a:t>
                      </a:r>
                      <a:r>
                        <a:rPr lang="en-US" altLang="ko-KR" sz="2000" b="1" dirty="0" smtClean="0"/>
                        <a:t>: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2000" b="1" dirty="0" smtClean="0"/>
                        <a:t>최초의 이방인 선교</a:t>
                      </a:r>
                      <a:endParaRPr lang="en-US" altLang="ko-KR" sz="2000" b="1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2000" b="1" dirty="0" smtClean="0"/>
                        <a:t>곧 임할 심판의 경고를 통한 회개의 촉구</a:t>
                      </a:r>
                      <a:endParaRPr lang="en-US" altLang="ko-KR" sz="2000" b="1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2000" b="1" dirty="0" smtClean="0"/>
                        <a:t>죽어가는 영혼에 대한 무감각 </a:t>
                      </a:r>
                      <a:r>
                        <a:rPr lang="en-US" altLang="ko-KR" sz="2000" b="1" dirty="0" smtClean="0"/>
                        <a:t>-</a:t>
                      </a:r>
                      <a:r>
                        <a:rPr lang="en-US" altLang="ko-KR" sz="2000" b="1" baseline="0" dirty="0" smtClean="0"/>
                        <a:t> </a:t>
                      </a:r>
                      <a:r>
                        <a:rPr lang="ko-KR" altLang="en-US" sz="2000" b="1" dirty="0" smtClean="0"/>
                        <a:t>감추인 보화를 보지 못한 요나 </a:t>
                      </a:r>
                      <a:r>
                        <a:rPr lang="en-US" altLang="ko-KR" sz="2000" b="1" dirty="0" smtClean="0"/>
                        <a:t>(4</a:t>
                      </a:r>
                      <a:r>
                        <a:rPr lang="ko-KR" altLang="en-US" sz="2000" b="1" dirty="0" smtClean="0"/>
                        <a:t>장 </a:t>
                      </a:r>
                      <a:r>
                        <a:rPr lang="en-US" altLang="ko-KR" sz="2000" b="1" dirty="0" smtClean="0"/>
                        <a:t>9-11)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3143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씨 뿌리는 자의 비유 </a:t>
            </a:r>
            <a:r>
              <a:rPr lang="en-US" altLang="ko-KR" dirty="0" smtClean="0"/>
              <a:t>- </a:t>
            </a:r>
            <a:r>
              <a:rPr lang="ko-KR" altLang="en-US" dirty="0" smtClean="0"/>
              <a:t>복음의 본질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649F0-E649-4D45-8D17-F1234A274228}" type="datetime1">
              <a:rPr lang="en-US" smtClean="0"/>
              <a:t>2/11/2017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Jung-Hoon Rhew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44D00-944A-4DF2-8CF5-DA7FBACE1E7E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402336" y="1527048"/>
            <a:ext cx="11338560" cy="4877936"/>
          </a:xfrm>
        </p:spPr>
        <p:txBody>
          <a:bodyPr>
            <a:normAutofit/>
          </a:bodyPr>
          <a:lstStyle/>
          <a:p>
            <a:r>
              <a:rPr lang="ko-KR" altLang="en-US" b="1" dirty="0" smtClean="0"/>
              <a:t>씨뿌리는 자의 비유 </a:t>
            </a:r>
            <a:r>
              <a:rPr lang="en-US" altLang="ko-KR" b="1" dirty="0" smtClean="0"/>
              <a:t>(</a:t>
            </a:r>
            <a:r>
              <a:rPr lang="ko-KR" altLang="en-US" b="1" dirty="0" smtClean="0"/>
              <a:t>마</a:t>
            </a:r>
            <a:r>
              <a:rPr lang="en-US" altLang="ko-KR" b="1" dirty="0" smtClean="0"/>
              <a:t>13, </a:t>
            </a:r>
            <a:r>
              <a:rPr lang="ko-KR" altLang="en-US" b="1" dirty="0" smtClean="0"/>
              <a:t>막 </a:t>
            </a:r>
            <a:r>
              <a:rPr lang="en-US" altLang="ko-KR" b="1" dirty="0" smtClean="0"/>
              <a:t>4)</a:t>
            </a:r>
          </a:p>
          <a:p>
            <a:endParaRPr lang="en-US" altLang="ko-KR" b="1" dirty="0"/>
          </a:p>
          <a:p>
            <a:endParaRPr lang="en-US" altLang="ko-KR" b="1" dirty="0" smtClean="0"/>
          </a:p>
          <a:p>
            <a:endParaRPr lang="en-US" altLang="ko-KR" b="1" dirty="0"/>
          </a:p>
          <a:p>
            <a:endParaRPr lang="en-US" altLang="ko-KR" b="1" dirty="0" smtClean="0"/>
          </a:p>
          <a:p>
            <a:endParaRPr lang="en-US" altLang="ko-KR" b="1" dirty="0"/>
          </a:p>
          <a:p>
            <a:endParaRPr lang="en-US" altLang="ko-KR" b="1" dirty="0" smtClean="0"/>
          </a:p>
          <a:p>
            <a:endParaRPr lang="en-US" altLang="ko-KR" b="1" dirty="0"/>
          </a:p>
          <a:p>
            <a:r>
              <a:rPr lang="ko-KR" altLang="en-US" b="1" dirty="0" smtClean="0"/>
              <a:t>제자를 삼아 </a:t>
            </a:r>
            <a:r>
              <a:rPr lang="en-US" altLang="ko-KR" b="1" dirty="0" smtClean="0"/>
              <a:t>... </a:t>
            </a:r>
            <a:r>
              <a:rPr lang="ko-KR" altLang="en-US" b="1" dirty="0" smtClean="0"/>
              <a:t>가르쳐 지키게 하라</a:t>
            </a:r>
            <a:r>
              <a:rPr lang="en-US" altLang="ko-KR" b="1" dirty="0" smtClean="0"/>
              <a:t>:</a:t>
            </a:r>
          </a:p>
          <a:p>
            <a:pPr lvl="1"/>
            <a:r>
              <a:rPr lang="ko-KR" altLang="en-US" b="1" dirty="0" smtClean="0">
                <a:solidFill>
                  <a:srgbClr val="008000"/>
                </a:solidFill>
              </a:rPr>
              <a:t>인내</a:t>
            </a:r>
            <a:r>
              <a:rPr lang="ko-KR" altLang="en-US" b="1" dirty="0" smtClean="0"/>
              <a:t>를 </a:t>
            </a:r>
            <a:r>
              <a:rPr lang="ko-KR" altLang="en-US" b="1" dirty="0"/>
              <a:t>기반으로 한 </a:t>
            </a:r>
            <a:r>
              <a:rPr lang="ko-KR" altLang="en-US" b="1" dirty="0">
                <a:solidFill>
                  <a:srgbClr val="008000"/>
                </a:solidFill>
              </a:rPr>
              <a:t>관계</a:t>
            </a:r>
            <a:r>
              <a:rPr lang="ko-KR" altLang="en-US" b="1" dirty="0"/>
              <a:t>와 </a:t>
            </a:r>
            <a:r>
              <a:rPr lang="ko-KR" altLang="en-US" b="1" dirty="0" smtClean="0">
                <a:solidFill>
                  <a:srgbClr val="008000"/>
                </a:solidFill>
              </a:rPr>
              <a:t>배움</a:t>
            </a:r>
            <a:r>
              <a:rPr lang="en-US" altLang="ko-KR" b="1" dirty="0" smtClean="0"/>
              <a:t>: </a:t>
            </a:r>
            <a:r>
              <a:rPr lang="ko-KR" altLang="en-US" b="1" dirty="0" smtClean="0"/>
              <a:t>스승의 인내 </a:t>
            </a:r>
            <a:r>
              <a:rPr lang="en-US" altLang="ko-KR" b="1" dirty="0" smtClean="0"/>
              <a:t>(</a:t>
            </a:r>
            <a:r>
              <a:rPr lang="ko-KR" altLang="en-US" b="1" dirty="0" smtClean="0"/>
              <a:t>눈물로 씨 뿌림</a:t>
            </a:r>
            <a:r>
              <a:rPr lang="en-US" altLang="ko-KR" b="1" dirty="0" smtClean="0"/>
              <a:t>), </a:t>
            </a:r>
            <a:r>
              <a:rPr lang="ko-KR" altLang="en-US" b="1" dirty="0" smtClean="0"/>
              <a:t>제자의 인내 </a:t>
            </a:r>
            <a:r>
              <a:rPr lang="en-US" altLang="ko-KR" b="1" dirty="0" smtClean="0"/>
              <a:t>(</a:t>
            </a:r>
            <a:r>
              <a:rPr lang="ko-KR" altLang="en-US" b="1" dirty="0" smtClean="0"/>
              <a:t>인내로 결실</a:t>
            </a:r>
            <a:r>
              <a:rPr lang="en-US" altLang="ko-KR" b="1" dirty="0" smtClean="0"/>
              <a:t>)</a:t>
            </a:r>
          </a:p>
          <a:p>
            <a:r>
              <a:rPr lang="ko-KR" altLang="en-US" b="1" dirty="0" smtClean="0"/>
              <a:t>임박한 심판</a:t>
            </a:r>
            <a:r>
              <a:rPr lang="en-US" altLang="ko-KR" b="1" dirty="0" smtClean="0"/>
              <a:t>, </a:t>
            </a:r>
            <a:r>
              <a:rPr lang="ko-KR" altLang="en-US" b="1" dirty="0" smtClean="0"/>
              <a:t>신속한 세계 </a:t>
            </a:r>
            <a:r>
              <a:rPr lang="ko-KR" altLang="en-US" b="1" dirty="0" smtClean="0"/>
              <a:t>복음화  </a:t>
            </a:r>
            <a:r>
              <a:rPr lang="en-US" altLang="ko-KR" b="1" dirty="0" smtClean="0">
                <a:sym typeface="Symbol" panose="05050102010706020507" pitchFamily="18" charset="2"/>
              </a:rPr>
              <a:t>  </a:t>
            </a:r>
            <a:r>
              <a:rPr lang="ko-KR" altLang="en-US" b="1" dirty="0" smtClean="0"/>
              <a:t>인내로 기다리는 결실 </a:t>
            </a:r>
            <a:r>
              <a:rPr lang="en-US" altLang="ko-KR" b="1" dirty="0" smtClean="0"/>
              <a:t>(?)</a:t>
            </a:r>
          </a:p>
          <a:p>
            <a:pPr marL="0" indent="0">
              <a:buNone/>
            </a:pPr>
            <a:endParaRPr lang="en-US" altLang="ko-KR" b="1" dirty="0" smtClean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9696955"/>
              </p:ext>
            </p:extLst>
          </p:nvPr>
        </p:nvGraphicFramePr>
        <p:xfrm>
          <a:off x="762000" y="1981200"/>
          <a:ext cx="10951528" cy="29870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995680"/>
                <a:gridCol w="4561205"/>
                <a:gridCol w="5394643"/>
              </a:tblGrid>
              <a:tr h="0">
                <a:tc>
                  <a:txBody>
                    <a:bodyPr/>
                    <a:lstStyle/>
                    <a:p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o-KR" altLang="en-US" sz="2000" b="1" dirty="0" smtClean="0"/>
                        <a:t>공시적</a:t>
                      </a:r>
                      <a:r>
                        <a:rPr lang="en-US" altLang="ko-KR" sz="2000" b="1" dirty="0" smtClean="0"/>
                        <a:t>/</a:t>
                      </a:r>
                      <a:r>
                        <a:rPr lang="ko-KR" altLang="en-US" sz="2000" b="1" dirty="0" smtClean="0"/>
                        <a:t>세계적 관점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o-KR" altLang="en-US" sz="2000" b="1" dirty="0" smtClean="0"/>
                        <a:t>통시적</a:t>
                      </a:r>
                      <a:r>
                        <a:rPr lang="en-US" altLang="ko-KR" sz="2000" b="1" dirty="0" smtClean="0"/>
                        <a:t>/</a:t>
                      </a:r>
                      <a:r>
                        <a:rPr lang="ko-KR" altLang="en-US" sz="2000" b="1" dirty="0" smtClean="0"/>
                        <a:t>개인적 관점</a:t>
                      </a:r>
                      <a:endParaRPr lang="en-US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ko-KR" altLang="en-US" sz="2000" b="1" dirty="0" smtClean="0"/>
                        <a:t>밭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o-KR" altLang="en-US" sz="2000" b="1" dirty="0" smtClean="0"/>
                        <a:t>씨 </a:t>
                      </a:r>
                      <a:r>
                        <a:rPr lang="ko-KR" altLang="en-US" sz="2000" b="1" dirty="0" smtClean="0"/>
                        <a:t>뿌려지는 </a:t>
                      </a:r>
                      <a:r>
                        <a:rPr lang="ko-KR" altLang="en-US" sz="2000" b="1" dirty="0" smtClean="0"/>
                        <a:t>사람들 마음의 </a:t>
                      </a:r>
                      <a:r>
                        <a:rPr lang="ko-KR" altLang="en-US" sz="2000" b="1" dirty="0" smtClean="0"/>
                        <a:t>다양한 상태</a:t>
                      </a:r>
                      <a:endParaRPr lang="en-US" altLang="ko-KR" sz="2000" b="1" dirty="0" smtClean="0"/>
                    </a:p>
                    <a:p>
                      <a:r>
                        <a:rPr lang="ko-KR" altLang="en-US" sz="2000" b="1" dirty="0" smtClean="0"/>
                        <a:t>길가</a:t>
                      </a:r>
                      <a:r>
                        <a:rPr lang="en-US" altLang="ko-KR" sz="2000" b="1" dirty="0" smtClean="0"/>
                        <a:t>, </a:t>
                      </a:r>
                      <a:r>
                        <a:rPr lang="ko-KR" altLang="en-US" sz="2000" b="1" dirty="0" smtClean="0"/>
                        <a:t>돌밭</a:t>
                      </a:r>
                      <a:r>
                        <a:rPr lang="en-US" altLang="ko-KR" sz="2000" b="1" dirty="0" smtClean="0"/>
                        <a:t>, </a:t>
                      </a:r>
                      <a:r>
                        <a:rPr lang="ko-KR" altLang="en-US" sz="2000" b="1" dirty="0" smtClean="0"/>
                        <a:t>가시밭</a:t>
                      </a:r>
                      <a:r>
                        <a:rPr lang="en-US" altLang="ko-KR" sz="2000" b="1" dirty="0" smtClean="0"/>
                        <a:t>, </a:t>
                      </a:r>
                      <a:r>
                        <a:rPr lang="ko-KR" altLang="en-US" sz="2000" b="1" dirty="0" smtClean="0"/>
                        <a:t>옥토</a:t>
                      </a:r>
                      <a:endParaRPr lang="en-US" altLang="ko-KR" sz="20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o-KR" altLang="en-US" sz="2000" b="1" dirty="0" smtClean="0"/>
                        <a:t>씨앗 하나를 품는 한 사람의 변화</a:t>
                      </a:r>
                      <a:endParaRPr lang="en-US" altLang="ko-KR" sz="2000" b="1" dirty="0" smtClean="0"/>
                    </a:p>
                    <a:p>
                      <a:r>
                        <a:rPr lang="ko-KR" altLang="en-US" sz="2000" b="1" dirty="0" smtClean="0"/>
                        <a:t>길가 </a:t>
                      </a:r>
                      <a:r>
                        <a:rPr lang="en-US" altLang="ko-KR" sz="2000" b="1" dirty="0" smtClean="0"/>
                        <a:t>-&gt; </a:t>
                      </a:r>
                      <a:r>
                        <a:rPr lang="ko-KR" altLang="en-US" sz="2000" b="1" dirty="0" smtClean="0"/>
                        <a:t>돌밭 </a:t>
                      </a:r>
                      <a:r>
                        <a:rPr lang="en-US" altLang="ko-KR" sz="2000" b="1" dirty="0" smtClean="0"/>
                        <a:t>-&gt; </a:t>
                      </a:r>
                      <a:r>
                        <a:rPr lang="ko-KR" altLang="en-US" sz="2000" b="1" dirty="0" smtClean="0"/>
                        <a:t>가시밭 </a:t>
                      </a:r>
                      <a:r>
                        <a:rPr lang="en-US" altLang="ko-KR" sz="2000" b="1" dirty="0" smtClean="0"/>
                        <a:t>-&gt; </a:t>
                      </a:r>
                      <a:r>
                        <a:rPr lang="ko-KR" altLang="en-US" sz="2000" b="1" dirty="0" smtClean="0"/>
                        <a:t>옥토</a:t>
                      </a:r>
                      <a:endParaRPr lang="en-US" altLang="ko-KR" sz="2000" b="1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ko-KR" altLang="en-US" sz="2000" b="1" dirty="0" smtClean="0"/>
                        <a:t>씨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o-KR" altLang="en-US" sz="2000" b="1" dirty="0" smtClean="0"/>
                        <a:t>모든 민족에게 전파되는 말씀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o-KR" altLang="en-US" sz="2000" b="1" dirty="0" smtClean="0"/>
                        <a:t>개인의 삶 속에 끊임없이 전해지는 말씀</a:t>
                      </a:r>
                      <a:endParaRPr lang="en-US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ko-KR" altLang="en-US" sz="2000" b="1" dirty="0" smtClean="0"/>
                        <a:t>부르심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2000" b="1" dirty="0" smtClean="0"/>
                        <a:t>차별없는 </a:t>
                      </a:r>
                      <a:r>
                        <a:rPr lang="ko-KR" altLang="en-US" sz="2000" b="1" dirty="0" smtClean="0"/>
                        <a:t>부르심</a:t>
                      </a:r>
                      <a:endParaRPr lang="en-US" altLang="ko-KR" sz="20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2000" b="1" dirty="0" smtClean="0">
                          <a:solidFill>
                            <a:srgbClr val="FF0000"/>
                          </a:solidFill>
                        </a:rPr>
                        <a:t>인내</a:t>
                      </a:r>
                      <a:r>
                        <a:rPr lang="ko-KR" altLang="en-US" sz="2000" b="1" dirty="0" smtClean="0"/>
                        <a:t>로 기다리는 </a:t>
                      </a:r>
                      <a:r>
                        <a:rPr lang="ko-KR" altLang="en-US" sz="2000" b="1" dirty="0" smtClean="0"/>
                        <a:t>부르심</a:t>
                      </a:r>
                      <a:endParaRPr lang="en-US" altLang="ko-KR" sz="2000" b="1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ko-KR" altLang="en-US" sz="2000" b="1" dirty="0" smtClean="0"/>
                        <a:t>대명령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2000" b="1" dirty="0" smtClean="0"/>
                        <a:t>너희는 </a:t>
                      </a:r>
                      <a:r>
                        <a:rPr lang="ko-KR" altLang="en-US" sz="2000" b="1" dirty="0" smtClean="0">
                          <a:solidFill>
                            <a:srgbClr val="FF0000"/>
                          </a:solidFill>
                        </a:rPr>
                        <a:t>가서 모든 민족으로 </a:t>
                      </a:r>
                      <a:r>
                        <a:rPr lang="en-US" altLang="ko-KR" sz="2000" b="1" dirty="0" smtClean="0"/>
                        <a:t>...</a:t>
                      </a:r>
                      <a:endParaRPr lang="en-US" sz="20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2000" b="1" dirty="0" smtClean="0">
                          <a:solidFill>
                            <a:srgbClr val="FF0000"/>
                          </a:solidFill>
                        </a:rPr>
                        <a:t>제자를 삼아 </a:t>
                      </a:r>
                      <a:r>
                        <a:rPr lang="en-US" altLang="ko-KR" sz="2000" b="1" dirty="0" smtClean="0"/>
                        <a:t>...</a:t>
                      </a:r>
                      <a:endParaRPr lang="en-US" sz="2000" b="1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ko-KR" altLang="en-US" sz="2000" b="1" dirty="0" smtClean="0"/>
                        <a:t>복음화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2000" b="1" baseline="0" dirty="0" smtClean="0"/>
                        <a:t>결실하는</a:t>
                      </a:r>
                      <a:r>
                        <a:rPr lang="ko-KR" altLang="en-US" sz="2000" b="1" dirty="0" smtClean="0"/>
                        <a:t> 사람들이 모여 변화된 지역</a:t>
                      </a:r>
                      <a:endParaRPr lang="en-US" altLang="ko-KR" sz="2000" b="1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2000" b="1" dirty="0" smtClean="0"/>
                        <a:t>지역의 복음화 </a:t>
                      </a:r>
                      <a:r>
                        <a:rPr lang="en-US" altLang="ko-KR" sz="2000" b="1" dirty="0" smtClean="0"/>
                        <a:t>-&gt;</a:t>
                      </a:r>
                      <a:r>
                        <a:rPr lang="en-US" altLang="ko-KR" sz="2000" b="1" baseline="0" dirty="0" smtClean="0"/>
                        <a:t> </a:t>
                      </a:r>
                      <a:r>
                        <a:rPr lang="ko-KR" altLang="en-US" sz="2000" b="1" baseline="0" dirty="0" smtClean="0"/>
                        <a:t>세계의 복음화</a:t>
                      </a:r>
                      <a:endParaRPr lang="en-US" altLang="ko-KR" sz="2000" b="1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rgbClr val="FF0000"/>
                          </a:solidFill>
                        </a:rPr>
                        <a:t>30/60/100</a:t>
                      </a:r>
                      <a:r>
                        <a:rPr lang="ko-KR" altLang="en-US" sz="2000" b="1" dirty="0" smtClean="0">
                          <a:solidFill>
                            <a:srgbClr val="FF0000"/>
                          </a:solidFill>
                        </a:rPr>
                        <a:t>배</a:t>
                      </a:r>
                      <a:r>
                        <a:rPr lang="ko-KR" altLang="en-US" sz="2000" b="1" dirty="0" smtClean="0"/>
                        <a:t>의 결실을 하는 사람으로의 변화</a:t>
                      </a:r>
                      <a:endParaRPr lang="en-US" altLang="ko-KR" sz="2000" b="1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2000" b="1" dirty="0" smtClean="0"/>
                        <a:t>개인의 복음화 </a:t>
                      </a:r>
                      <a:r>
                        <a:rPr lang="en-US" altLang="ko-KR" sz="2000" b="1" dirty="0" smtClean="0"/>
                        <a:t>-&gt;</a:t>
                      </a:r>
                      <a:r>
                        <a:rPr lang="en-US" altLang="ko-KR" sz="2000" b="1" baseline="0" dirty="0" smtClean="0"/>
                        <a:t> </a:t>
                      </a:r>
                      <a:r>
                        <a:rPr lang="ko-KR" altLang="en-US" sz="2000" b="1" baseline="0" dirty="0" smtClean="0"/>
                        <a:t>지역의 복음화</a:t>
                      </a:r>
                      <a:endParaRPr lang="en-US" sz="2000" b="1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6815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onut 18"/>
          <p:cNvSpPr>
            <a:spLocks noChangeAspect="1"/>
          </p:cNvSpPr>
          <p:nvPr/>
        </p:nvSpPr>
        <p:spPr>
          <a:xfrm>
            <a:off x="609600" y="1600200"/>
            <a:ext cx="4572000" cy="4572000"/>
          </a:xfrm>
          <a:prstGeom prst="donut">
            <a:avLst>
              <a:gd name="adj" fmla="val 10686"/>
            </a:avLst>
          </a:prstGeom>
          <a:solidFill>
            <a:schemeClr val="bg1">
              <a:lumMod val="75000"/>
            </a:schemeClr>
          </a:solidFill>
          <a:ln w="1905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3" name="Picture 2" descr="Image result for success icon transpar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678680"/>
            <a:ext cx="1188720" cy="118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배움 </a:t>
            </a:r>
            <a:r>
              <a:rPr lang="en-US" altLang="ko-KR" dirty="0" smtClean="0"/>
              <a:t>1 - </a:t>
            </a:r>
            <a:r>
              <a:rPr lang="ko-KR" altLang="en-US" dirty="0" smtClean="0"/>
              <a:t>두가지 배움 </a:t>
            </a:r>
            <a:r>
              <a:rPr lang="en-US" altLang="ko-KR" dirty="0" smtClean="0"/>
              <a:t>(1)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649F0-E649-4D45-8D17-F1234A274228}" type="datetime1">
              <a:rPr lang="en-US" smtClean="0"/>
              <a:t>2/11/2017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Jung-Hoon Rhew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44D00-944A-4DF2-8CF5-DA7FBACE1E7E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8" name="Right Arrow 7"/>
          <p:cNvSpPr/>
          <p:nvPr/>
        </p:nvSpPr>
        <p:spPr>
          <a:xfrm rot="16200000">
            <a:off x="2325475" y="2550129"/>
            <a:ext cx="1156208" cy="637032"/>
          </a:xfrm>
          <a:prstGeom prst="rightArrow">
            <a:avLst/>
          </a:prstGeom>
          <a:noFill/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ko-KR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수학</a:t>
            </a:r>
            <a:endParaRPr lang="en-US" altLang="ko-KR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Right Arrow 8"/>
          <p:cNvSpPr/>
          <p:nvPr/>
        </p:nvSpPr>
        <p:spPr>
          <a:xfrm rot="19014170">
            <a:off x="3119807" y="2843571"/>
            <a:ext cx="1156208" cy="637032"/>
          </a:xfrm>
          <a:prstGeom prst="rightArrow">
            <a:avLst/>
          </a:prstGeom>
          <a:noFill/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ko-KR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영어</a:t>
            </a:r>
            <a:endParaRPr lang="en-US" altLang="ko-KR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3397863" y="3575341"/>
            <a:ext cx="1156208" cy="637032"/>
          </a:xfrm>
          <a:prstGeom prst="rightArrow">
            <a:avLst/>
          </a:prstGeom>
          <a:noFill/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ko-KR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음악</a:t>
            </a:r>
            <a:endParaRPr lang="en-US" altLang="ko-KR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Right Arrow 10"/>
          <p:cNvSpPr/>
          <p:nvPr/>
        </p:nvSpPr>
        <p:spPr>
          <a:xfrm flipH="1">
            <a:off x="1339955" y="3613769"/>
            <a:ext cx="1156208" cy="637032"/>
          </a:xfrm>
          <a:prstGeom prst="rightArrow">
            <a:avLst/>
          </a:prstGeom>
          <a:noFill/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ko-KR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봉사</a:t>
            </a:r>
            <a:endParaRPr lang="en-US" altLang="ko-KR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2" name="Right Arrow 11"/>
          <p:cNvSpPr/>
          <p:nvPr/>
        </p:nvSpPr>
        <p:spPr>
          <a:xfrm rot="5400000">
            <a:off x="2392023" y="4607709"/>
            <a:ext cx="1156208" cy="637032"/>
          </a:xfrm>
          <a:prstGeom prst="rightArrow">
            <a:avLst/>
          </a:prstGeom>
          <a:noFill/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ko-KR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과학</a:t>
            </a:r>
            <a:endParaRPr lang="en-US" altLang="ko-KR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" name="Right Arrow 12"/>
          <p:cNvSpPr/>
          <p:nvPr/>
        </p:nvSpPr>
        <p:spPr>
          <a:xfrm rot="2814170">
            <a:off x="3093898" y="4312544"/>
            <a:ext cx="1156208" cy="637032"/>
          </a:xfrm>
          <a:prstGeom prst="rightArrow">
            <a:avLst/>
          </a:prstGeom>
          <a:noFill/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ko-KR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스포츠</a:t>
            </a:r>
            <a:endParaRPr lang="en-US" altLang="ko-KR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4" name="Right Arrow 13"/>
          <p:cNvSpPr/>
          <p:nvPr/>
        </p:nvSpPr>
        <p:spPr>
          <a:xfrm rot="2585830" flipH="1">
            <a:off x="1594208" y="2874293"/>
            <a:ext cx="1156208" cy="637032"/>
          </a:xfrm>
          <a:prstGeom prst="rightArrow">
            <a:avLst/>
          </a:prstGeom>
          <a:noFill/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ko-KR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코딩</a:t>
            </a:r>
            <a:endParaRPr lang="en-US" altLang="ko-KR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8" name="Right Arrow 17"/>
          <p:cNvSpPr/>
          <p:nvPr/>
        </p:nvSpPr>
        <p:spPr>
          <a:xfrm rot="18921897" flipH="1">
            <a:off x="1651522" y="4313766"/>
            <a:ext cx="1156208" cy="637032"/>
          </a:xfrm>
          <a:prstGeom prst="rightArrow">
            <a:avLst/>
          </a:prstGeom>
          <a:noFill/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ko-KR" alt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논술</a:t>
            </a:r>
            <a:endParaRPr lang="en-US" altLang="ko-KR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028" name="Picture 4" descr="Image result for frustrated face icon transparen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729" y="3396404"/>
            <a:ext cx="1203157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confident face icon transparen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296" y="4259555"/>
            <a:ext cx="1196267" cy="1005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Related imag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1268" y="1485627"/>
            <a:ext cx="1168052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ight Arrow 20"/>
          <p:cNvSpPr/>
          <p:nvPr/>
        </p:nvSpPr>
        <p:spPr>
          <a:xfrm rot="19088916">
            <a:off x="7833409" y="2465206"/>
            <a:ext cx="2396209" cy="1773928"/>
          </a:xfrm>
          <a:prstGeom prst="rightArrow">
            <a:avLst/>
          </a:prstGeom>
          <a:solidFill>
            <a:srgbClr val="008000"/>
          </a:solidFill>
          <a:ln w="1905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sz="2400" b="1" dirty="0" smtClean="0">
                <a:solidFill>
                  <a:schemeClr val="bg1"/>
                </a:solidFill>
              </a:rPr>
              <a:t>함께 배움</a:t>
            </a:r>
            <a:endParaRPr lang="en-US" altLang="ko-KR" sz="2400" b="1" dirty="0" smtClean="0">
              <a:solidFill>
                <a:schemeClr val="bg1"/>
              </a:solidFill>
            </a:endParaRPr>
          </a:p>
          <a:p>
            <a:pPr algn="ctr"/>
            <a:r>
              <a:rPr lang="ko-KR" altLang="en-US" sz="2400" b="1" dirty="0" smtClean="0">
                <a:solidFill>
                  <a:schemeClr val="bg1"/>
                </a:solidFill>
              </a:rPr>
              <a:t>신앙</a:t>
            </a:r>
            <a:r>
              <a:rPr lang="en-US" altLang="ko-KR" sz="2400" b="1" dirty="0">
                <a:solidFill>
                  <a:schemeClr val="bg1"/>
                </a:solidFill>
              </a:rPr>
              <a:t>+</a:t>
            </a:r>
            <a:r>
              <a:rPr lang="ko-KR" altLang="en-US" sz="2400" b="1" dirty="0" smtClean="0">
                <a:solidFill>
                  <a:schemeClr val="bg1"/>
                </a:solidFill>
              </a:rPr>
              <a:t>학업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27" name="Picture 8" descr="Image result for confident face icon transparen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0992" y="4530994"/>
            <a:ext cx="1196267" cy="1005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8" descr="Image result for confident face icon transparen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2962" y="3733800"/>
            <a:ext cx="1196267" cy="1005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8" descr="Image result for confident face icon transparen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8133" y="4965069"/>
            <a:ext cx="1196267" cy="1005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8" descr="Image result for confident face icon transparen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9861" y="4430705"/>
            <a:ext cx="1196267" cy="1005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8" descr="Image result for confident face icon transparen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8122" y="5166360"/>
            <a:ext cx="1196267" cy="1005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Image result for success icon transpar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059438"/>
            <a:ext cx="1188720" cy="118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Image result for success icon transpar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739" y="1702520"/>
            <a:ext cx="1188720" cy="118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Image result for success icon transpar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8099" y="3078200"/>
            <a:ext cx="1188720" cy="118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Image result for success icon transpar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5280" y="4678680"/>
            <a:ext cx="1188720" cy="118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Image result for success icon transpar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5257800"/>
            <a:ext cx="1188720" cy="118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Image result for success icon transpar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" y="3230880"/>
            <a:ext cx="1188720" cy="118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Image result for success icon transpar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783080"/>
            <a:ext cx="1188720" cy="118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041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5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00"/>
                            </p:stCondLst>
                            <p:childTnLst>
                              <p:par>
                                <p:cTn id="4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500"/>
                            </p:stCondLst>
                            <p:childTnLst>
                              <p:par>
                                <p:cTn id="5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000"/>
                            </p:stCondLst>
                            <p:childTnLst>
                              <p:par>
                                <p:cTn id="5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500"/>
                            </p:stCondLst>
                            <p:childTnLst>
                              <p:par>
                                <p:cTn id="5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8000"/>
                            </p:stCondLst>
                            <p:childTnLst>
                              <p:par>
                                <p:cTn id="6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8500"/>
                            </p:stCondLst>
                            <p:childTnLst>
                              <p:par>
                                <p:cTn id="6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9000"/>
                            </p:stCondLst>
                            <p:childTnLst>
                              <p:par>
                                <p:cTn id="7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500"/>
                            </p:stCondLst>
                            <p:childTnLst>
                              <p:par>
                                <p:cTn id="7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84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9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9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0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2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000"/>
                            </p:stCondLst>
                            <p:childTnLst>
                              <p:par>
                                <p:cTn id="104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500"/>
                            </p:stCondLst>
                            <p:childTnLst>
                              <p:par>
                                <p:cTn id="108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12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500"/>
                            </p:stCondLst>
                            <p:childTnLst>
                              <p:par>
                                <p:cTn id="1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8" grpId="0" animBg="1"/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배움 </a:t>
            </a:r>
            <a:r>
              <a:rPr lang="en-US" altLang="ko-KR" dirty="0" smtClean="0"/>
              <a:t>1 - </a:t>
            </a:r>
            <a:r>
              <a:rPr lang="ko-KR" altLang="en-US" dirty="0" smtClean="0"/>
              <a:t>두가지 배움 </a:t>
            </a:r>
            <a:r>
              <a:rPr lang="en-US" altLang="ko-KR" dirty="0" smtClean="0"/>
              <a:t>(2)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649F0-E649-4D45-8D17-F1234A274228}" type="datetime1">
              <a:rPr lang="en-US" smtClean="0"/>
              <a:t>2/11/2017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Jung-Hoon Rhew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44D00-944A-4DF2-8CF5-DA7FBACE1E7E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b="1" dirty="0" smtClean="0"/>
              <a:t>배움의 목적</a:t>
            </a:r>
            <a:r>
              <a:rPr lang="en-US" altLang="ko-KR" b="1" dirty="0" smtClean="0"/>
              <a:t>: </a:t>
            </a:r>
            <a:r>
              <a:rPr lang="ko-KR" altLang="en-US" b="1" dirty="0" smtClean="0"/>
              <a:t>진리 탐구를 통한 그리스도의 인격과 실력의 완성</a:t>
            </a:r>
            <a:endParaRPr lang="en-US" altLang="ko-KR" b="1" dirty="0" smtClean="0"/>
          </a:p>
          <a:p>
            <a:pPr lvl="1"/>
            <a:endParaRPr lang="en-US" altLang="ko-KR" b="1" dirty="0" smtClean="0"/>
          </a:p>
          <a:p>
            <a:endParaRPr lang="en-US" b="1" dirty="0"/>
          </a:p>
        </p:txBody>
      </p:sp>
      <p:pic>
        <p:nvPicPr>
          <p:cNvPr id="2052" name="Picture 4" descr="https://upload.wikimedia.org/wikipedia/en/2/2d/The_Trivium%27s_Shield_of_the_Trinit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0963" y="2438400"/>
            <a:ext cx="3801437" cy="3383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5505937"/>
              </p:ext>
            </p:extLst>
          </p:nvPr>
        </p:nvGraphicFramePr>
        <p:xfrm>
          <a:off x="459667" y="2007194"/>
          <a:ext cx="7162800" cy="45720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260959"/>
                <a:gridCol w="2701441"/>
                <a:gridCol w="3200400"/>
              </a:tblGrid>
              <a:tr h="370840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o-KR" altLang="en-US" sz="2000" dirty="0" smtClean="0"/>
                        <a:t>바른 배움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o-KR" altLang="en-US" sz="2000" dirty="0" smtClean="0"/>
                        <a:t>잘못된 배움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ko-KR" altLang="en-US" sz="2000" b="1" dirty="0" smtClean="0"/>
                        <a:t>추구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o-KR" altLang="en-US" sz="2000" b="1" dirty="0" smtClean="0"/>
                        <a:t>진리 </a:t>
                      </a:r>
                      <a:r>
                        <a:rPr lang="en-US" altLang="ko-KR" sz="2000" b="1" dirty="0" smtClean="0"/>
                        <a:t>(</a:t>
                      </a:r>
                      <a:r>
                        <a:rPr lang="ko-KR" altLang="en-US" sz="2000" b="1" dirty="0" smtClean="0"/>
                        <a:t>하나님</a:t>
                      </a:r>
                      <a:r>
                        <a:rPr lang="en-US" altLang="ko-KR" sz="2000" b="1" dirty="0" smtClean="0"/>
                        <a:t>)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o-KR" altLang="en-US" sz="2000" b="1" dirty="0" smtClean="0"/>
                        <a:t>성공 </a:t>
                      </a:r>
                      <a:r>
                        <a:rPr lang="en-US" altLang="ko-KR" sz="2000" b="1" dirty="0" smtClean="0"/>
                        <a:t>(</a:t>
                      </a:r>
                      <a:r>
                        <a:rPr lang="ko-KR" altLang="en-US" sz="2000" b="1" dirty="0" smtClean="0"/>
                        <a:t>명문대</a:t>
                      </a:r>
                      <a:r>
                        <a:rPr lang="en-US" altLang="ko-KR" sz="2000" b="1" dirty="0" smtClean="0"/>
                        <a:t>)</a:t>
                      </a:r>
                      <a:endParaRPr lang="en-US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ko-KR" altLang="en-US" sz="2000" b="1" dirty="0" smtClean="0"/>
                        <a:t>가치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o-KR" altLang="en-US" sz="2000" b="1" dirty="0" smtClean="0"/>
                        <a:t>공동체의 선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o-KR" altLang="en-US" sz="2000" b="1" dirty="0" smtClean="0"/>
                        <a:t>개인의 이익</a:t>
                      </a:r>
                      <a:endParaRPr lang="en-US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ko-KR" altLang="en-US" sz="2000" b="1" dirty="0" smtClean="0"/>
                        <a:t>행동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o-KR" altLang="en-US" sz="2000" b="1" dirty="0" smtClean="0"/>
                        <a:t>협력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ko-KR" sz="2000" b="1" dirty="0" smtClean="0"/>
                        <a:t>(</a:t>
                      </a:r>
                      <a:r>
                        <a:rPr lang="ko-KR" altLang="en-US" sz="2000" b="1" dirty="0" smtClean="0"/>
                        <a:t>과당</a:t>
                      </a:r>
                      <a:r>
                        <a:rPr lang="en-US" altLang="ko-KR" sz="2000" b="1" dirty="0" smtClean="0"/>
                        <a:t>) </a:t>
                      </a:r>
                      <a:r>
                        <a:rPr lang="ko-KR" altLang="en-US" sz="2000" b="1" dirty="0" smtClean="0"/>
                        <a:t>경쟁</a:t>
                      </a:r>
                      <a:endParaRPr lang="en-US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ko-KR" altLang="en-US" sz="2000" b="1" dirty="0" smtClean="0"/>
                        <a:t>관계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o-KR" altLang="en-US" sz="2000" b="1" dirty="0" smtClean="0"/>
                        <a:t>친구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o-KR" altLang="en-US" sz="2000" b="1" dirty="0" smtClean="0"/>
                        <a:t>경쟁자</a:t>
                      </a:r>
                      <a:r>
                        <a:rPr lang="en-US" altLang="ko-KR" sz="2000" b="1" dirty="0" smtClean="0"/>
                        <a:t>, </a:t>
                      </a:r>
                      <a:r>
                        <a:rPr lang="ko-KR" altLang="en-US" sz="2000" b="1" dirty="0" smtClean="0"/>
                        <a:t>적</a:t>
                      </a:r>
                      <a:endParaRPr lang="en-US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ko-KR" altLang="en-US" sz="2000" b="1" dirty="0" smtClean="0"/>
                        <a:t>성격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o-KR" altLang="en-US" sz="2000" b="1" dirty="0" smtClean="0"/>
                        <a:t>전인격적</a:t>
                      </a:r>
                      <a:r>
                        <a:rPr lang="en-US" altLang="ko-KR" sz="2000" b="1" dirty="0" smtClean="0"/>
                        <a:t>:</a:t>
                      </a:r>
                      <a:r>
                        <a:rPr lang="ko-KR" altLang="en-US" sz="2000" b="1" dirty="0" smtClean="0"/>
                        <a:t> 인성 </a:t>
                      </a:r>
                      <a:r>
                        <a:rPr lang="en-US" altLang="ko-KR" sz="2000" b="1" dirty="0" smtClean="0"/>
                        <a:t>+ </a:t>
                      </a:r>
                      <a:r>
                        <a:rPr lang="ko-KR" altLang="en-US" sz="2000" b="1" dirty="0" smtClean="0"/>
                        <a:t>실력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o-KR" altLang="en-US" sz="2000" b="1" dirty="0" smtClean="0"/>
                        <a:t>몰인격적</a:t>
                      </a:r>
                      <a:r>
                        <a:rPr lang="en-US" altLang="ko-KR" sz="2000" b="1" dirty="0" smtClean="0"/>
                        <a:t>:</a:t>
                      </a:r>
                      <a:r>
                        <a:rPr lang="ko-KR" altLang="en-US" sz="2000" b="1" dirty="0" smtClean="0"/>
                        <a:t> 인성 </a:t>
                      </a:r>
                      <a:r>
                        <a:rPr lang="en-US" altLang="ko-KR" sz="2000" b="1" dirty="0" smtClean="0">
                          <a:sym typeface="Symbol" panose="05050102010706020507" pitchFamily="18" charset="2"/>
                        </a:rPr>
                        <a:t> </a:t>
                      </a:r>
                      <a:r>
                        <a:rPr lang="ko-KR" altLang="en-US" sz="2000" b="1" dirty="0" smtClean="0">
                          <a:sym typeface="Symbol" panose="05050102010706020507" pitchFamily="18" charset="2"/>
                        </a:rPr>
                        <a:t>실력</a:t>
                      </a:r>
                      <a:endParaRPr lang="en-US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ko-KR" altLang="en-US" sz="2000" b="1" dirty="0" smtClean="0"/>
                        <a:t>모델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o-KR" altLang="en-US" sz="2000" b="1" dirty="0" smtClean="0"/>
                        <a:t>선한 사마리아인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o-KR" altLang="en-US" sz="2000" b="1" dirty="0" smtClean="0"/>
                        <a:t>바리새인</a:t>
                      </a:r>
                      <a:endParaRPr lang="en-US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ko-KR" altLang="en-US" sz="2000" b="1" dirty="0" smtClean="0"/>
                        <a:t>이해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o-KR" altLang="en-US" sz="2000" b="1" smtClean="0"/>
                        <a:t>서로 다른 분야의 통합적 이해</a:t>
                      </a:r>
                      <a:endParaRPr lang="en-US" sz="20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o-KR" altLang="en-US" sz="2000" b="1" dirty="0" smtClean="0"/>
                        <a:t>스펙 쌓기 식 조각난 이해</a:t>
                      </a:r>
                      <a:endParaRPr lang="en-US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ko-KR" altLang="en-US" sz="2000" b="1" dirty="0" smtClean="0"/>
                        <a:t>성숙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o-KR" altLang="en-US" sz="2000" b="1" dirty="0" smtClean="0"/>
                        <a:t>지혜</a:t>
                      </a:r>
                      <a:r>
                        <a:rPr lang="en-US" altLang="ko-KR" sz="2000" b="1" dirty="0" smtClean="0"/>
                        <a:t>, </a:t>
                      </a:r>
                      <a:r>
                        <a:rPr lang="ko-KR" altLang="en-US" sz="2000" b="1" dirty="0" smtClean="0"/>
                        <a:t>통찰</a:t>
                      </a:r>
                      <a:r>
                        <a:rPr lang="en-US" altLang="ko-KR" sz="2000" b="1" dirty="0" smtClean="0"/>
                        <a:t>, </a:t>
                      </a:r>
                      <a:r>
                        <a:rPr lang="ko-KR" altLang="en-US" sz="2000" b="1" dirty="0" smtClean="0"/>
                        <a:t>창조성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o-KR" altLang="en-US" sz="2000" b="1" dirty="0" smtClean="0"/>
                        <a:t>지식</a:t>
                      </a:r>
                      <a:r>
                        <a:rPr lang="en-US" altLang="ko-KR" sz="2000" b="1" dirty="0" smtClean="0"/>
                        <a:t>, </a:t>
                      </a:r>
                      <a:r>
                        <a:rPr lang="ko-KR" altLang="en-US" sz="2000" b="1" dirty="0" smtClean="0"/>
                        <a:t>모략</a:t>
                      </a:r>
                      <a:endParaRPr lang="en-US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ko-KR" altLang="en-US" sz="2000" b="1" smtClean="0"/>
                        <a:t>성취</a:t>
                      </a:r>
                      <a:endParaRPr lang="en-US" sz="20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o-KR" altLang="en-US" sz="2000" b="1" dirty="0" smtClean="0"/>
                        <a:t>하나님 나라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o-KR" altLang="en-US" sz="2000" b="1" dirty="0" smtClean="0"/>
                        <a:t>똑똑한 사람들이 모인 바보같은 사회</a:t>
                      </a:r>
                      <a:endParaRPr lang="en-US" sz="20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8908447" y="1981200"/>
            <a:ext cx="1555234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TRIVIUM</a:t>
            </a:r>
          </a:p>
        </p:txBody>
      </p:sp>
      <p:sp>
        <p:nvSpPr>
          <p:cNvPr id="9" name="Rectangle 8"/>
          <p:cNvSpPr/>
          <p:nvPr/>
        </p:nvSpPr>
        <p:spPr>
          <a:xfrm>
            <a:off x="7743441" y="5804450"/>
            <a:ext cx="366799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000" b="1" dirty="0">
                <a:solidFill>
                  <a:srgbClr val="FF0000"/>
                </a:solidFill>
                <a:latin typeface="굴림,seoul,helvetica"/>
              </a:rPr>
              <a:t>너희가 하나님과 재물을 </a:t>
            </a:r>
            <a:r>
              <a:rPr lang="ko-KR" altLang="en-US" sz="2000" b="1" dirty="0" smtClean="0">
                <a:solidFill>
                  <a:srgbClr val="FF0000"/>
                </a:solidFill>
                <a:latin typeface="굴림,seoul,helvetica"/>
              </a:rPr>
              <a:t>겸하여</a:t>
            </a:r>
            <a:endParaRPr lang="en-US" altLang="ko-KR" sz="2000" b="1" dirty="0" smtClean="0">
              <a:solidFill>
                <a:srgbClr val="FF0000"/>
              </a:solidFill>
              <a:latin typeface="굴림,seoul,helvetica"/>
            </a:endParaRPr>
          </a:p>
          <a:p>
            <a:r>
              <a:rPr lang="ko-KR" altLang="en-US" sz="2000" b="1" dirty="0" smtClean="0">
                <a:solidFill>
                  <a:srgbClr val="FF0000"/>
                </a:solidFill>
                <a:latin typeface="굴림,seoul,helvetica"/>
              </a:rPr>
              <a:t>섬기지 못하느니라 </a:t>
            </a:r>
            <a:r>
              <a:rPr lang="en-US" altLang="ko-KR" sz="2000" b="1" dirty="0" smtClean="0">
                <a:solidFill>
                  <a:srgbClr val="FF0000"/>
                </a:solidFill>
                <a:latin typeface="굴림,seoul,helvetica"/>
              </a:rPr>
              <a:t>(</a:t>
            </a:r>
            <a:r>
              <a:rPr lang="ko-KR" altLang="en-US" sz="2000" b="1" dirty="0" smtClean="0">
                <a:solidFill>
                  <a:srgbClr val="FF0000"/>
                </a:solidFill>
                <a:latin typeface="굴림,seoul,helvetica"/>
              </a:rPr>
              <a:t>마 </a:t>
            </a:r>
            <a:r>
              <a:rPr lang="en-US" altLang="ko-KR" sz="2000" b="1" dirty="0" smtClean="0">
                <a:solidFill>
                  <a:srgbClr val="FF0000"/>
                </a:solidFill>
                <a:latin typeface="굴림,seoul,helvetica"/>
              </a:rPr>
              <a:t>6:24)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1846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>
        <a:noFill/>
        <a:ln w="19050">
          <a:solidFill>
            <a:srgbClr val="FF0000"/>
          </a:solidFill>
        </a:ln>
      </a:spPr>
      <a:bodyPr rtlCol="0" anchor="ctr"/>
      <a:lstStyle>
        <a:defPPr algn="ctr">
          <a:defRPr>
            <a:solidFill>
              <a:schemeClr val="tx1"/>
            </a:solidFill>
          </a:defRPr>
        </a:defPPr>
      </a:lstStyle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spDef>
    <a:lnDef>
      <a:spPr>
        <a:ln w="25400">
          <a:solidFill>
            <a:schemeClr val="tx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solidFill>
          <a:srgbClr val="FFC000"/>
        </a:solidFill>
        <a:ln>
          <a:solidFill>
            <a:schemeClr val="tx1"/>
          </a:solidFill>
        </a:ln>
      </a:spPr>
      <a:bodyPr wrap="none" rtlCol="0">
        <a:sp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11580</TotalTime>
  <Words>1455</Words>
  <Application>Microsoft Office PowerPoint</Application>
  <PresentationFormat>Widescreen</PresentationFormat>
  <Paragraphs>366</Paragraphs>
  <Slides>19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9" baseType="lpstr">
      <vt:lpstr>바탕</vt:lpstr>
      <vt:lpstr>돋움</vt:lpstr>
      <vt:lpstr>굴림,seoul,helvetica</vt:lpstr>
      <vt:lpstr>Arial</vt:lpstr>
      <vt:lpstr>Calibri</vt:lpstr>
      <vt:lpstr>Georgia</vt:lpstr>
      <vt:lpstr>Symbol</vt:lpstr>
      <vt:lpstr>Wingdings</vt:lpstr>
      <vt:lpstr>Wingdings 2</vt:lpstr>
      <vt:lpstr>Civic</vt:lpstr>
      <vt:lpstr>배움과 복음</vt:lpstr>
      <vt:lpstr>배경 - 2016년 이전</vt:lpstr>
      <vt:lpstr>배경 - 2016년</vt:lpstr>
      <vt:lpstr>문화의 차이를 넘는 섬김 - 요약</vt:lpstr>
      <vt:lpstr>배움의 중요성</vt:lpstr>
      <vt:lpstr>두 기둥: 선교적 종말론, 문화의 차이를 넘는 섬김</vt:lpstr>
      <vt:lpstr>씨 뿌리는 자의 비유 - 복음의 본질</vt:lpstr>
      <vt:lpstr>배움 1 - 두가지 배움 (1)</vt:lpstr>
      <vt:lpstr>배움 1 - 두가지 배움 (2)</vt:lpstr>
      <vt:lpstr>배움 2 - 배움(學習)은 관계(Team Work)를 통한 곱하기</vt:lpstr>
      <vt:lpstr>배움 3 - 잘못된 배움의 시작</vt:lpstr>
      <vt:lpstr>배움 4 - 잘못된 배움에 굴복하는 이유</vt:lpstr>
      <vt:lpstr>배움 5 - 어떤 사람을 키울 것인가? - 배움을 통한 기쁨의 회복</vt:lpstr>
      <vt:lpstr>배움 6 - 깨드려야 할 편견들</vt:lpstr>
      <vt:lpstr>온두라스 선교에 적용</vt:lpstr>
      <vt:lpstr>배움의 매개체 1 - 영어</vt:lpstr>
      <vt:lpstr>배움의 매개체 2- 수학</vt:lpstr>
      <vt:lpstr>2017 온두라스 계획</vt:lpstr>
      <vt:lpstr>배움과 복음</vt:lpstr>
    </vt:vector>
  </TitlesOfParts>
  <Company>Intel Corporation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Quality</dc:title>
  <dc:creator>jrhew</dc:creator>
  <cp:keywords>CTPClassification=CTP_NWR:VisualMarkings=</cp:keywords>
  <cp:lastModifiedBy>Rhew, Jung-hoon</cp:lastModifiedBy>
  <cp:revision>2603</cp:revision>
  <dcterms:created xsi:type="dcterms:W3CDTF">2014-03-19T16:02:05Z</dcterms:created>
  <dcterms:modified xsi:type="dcterms:W3CDTF">2017-02-12T08:05:33Z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303d46a7-bc29-4107-a894-e00f4a70496e</vt:lpwstr>
  </property>
  <property fmtid="{D5CDD505-2E9C-101B-9397-08002B2CF9AE}" pid="3" name="CTP_TimeStamp">
    <vt:lpwstr>2016-08-07 08:01:53Z</vt:lpwstr>
  </property>
  <property fmtid="{D5CDD505-2E9C-101B-9397-08002B2CF9AE}" pid="4" name="CTP_BU">
    <vt:lpwstr>NA</vt:lpwstr>
  </property>
  <property fmtid="{D5CDD505-2E9C-101B-9397-08002B2CF9AE}" pid="5" name="CTP_IDSID">
    <vt:lpwstr>NA</vt:lpwstr>
  </property>
  <property fmtid="{D5CDD505-2E9C-101B-9397-08002B2CF9AE}" pid="6" name="CTP_WWID">
    <vt:lpwstr>NA</vt:lpwstr>
  </property>
  <property fmtid="{D5CDD505-2E9C-101B-9397-08002B2CF9AE}" pid="7" name="CTPClassification">
    <vt:lpwstr>CTP_NWR</vt:lpwstr>
  </property>
  <property fmtid="{D5CDD505-2E9C-101B-9397-08002B2CF9AE}" pid="8" name="_MarkAsFinal">
    <vt:bool>true</vt:bool>
  </property>
</Properties>
</file>